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184569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18456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184569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184569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5E83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28700" y="1038227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5E83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5243" y="3998635"/>
            <a:ext cx="16197512" cy="2025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rgbClr val="184569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98532" y="4456064"/>
            <a:ext cx="7417434" cy="2196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184569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a0Kwon/MES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4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jp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image" Target="../media/image7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5E83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468578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5E83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5E83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8700" y="2057399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49" y="3086099"/>
                </a:moveTo>
                <a:lnTo>
                  <a:pt x="1494987" y="3085365"/>
                </a:lnTo>
                <a:lnTo>
                  <a:pt x="1447291" y="3083176"/>
                </a:lnTo>
                <a:lnTo>
                  <a:pt x="1399983" y="3079555"/>
                </a:lnTo>
                <a:lnTo>
                  <a:pt x="1353083" y="3074521"/>
                </a:lnTo>
                <a:lnTo>
                  <a:pt x="1306613" y="3068098"/>
                </a:lnTo>
                <a:lnTo>
                  <a:pt x="1260594" y="3060305"/>
                </a:lnTo>
                <a:lnTo>
                  <a:pt x="1215048" y="3051165"/>
                </a:lnTo>
                <a:lnTo>
                  <a:pt x="1169996" y="3040699"/>
                </a:lnTo>
                <a:lnTo>
                  <a:pt x="1125460" y="3028927"/>
                </a:lnTo>
                <a:lnTo>
                  <a:pt x="1081460" y="3015872"/>
                </a:lnTo>
                <a:lnTo>
                  <a:pt x="1038018" y="3001555"/>
                </a:lnTo>
                <a:lnTo>
                  <a:pt x="995156" y="2985997"/>
                </a:lnTo>
                <a:lnTo>
                  <a:pt x="952894" y="2969219"/>
                </a:lnTo>
                <a:lnTo>
                  <a:pt x="911254" y="2951243"/>
                </a:lnTo>
                <a:lnTo>
                  <a:pt x="870258" y="2932091"/>
                </a:lnTo>
                <a:lnTo>
                  <a:pt x="829927" y="2911782"/>
                </a:lnTo>
                <a:lnTo>
                  <a:pt x="790281" y="2890339"/>
                </a:lnTo>
                <a:lnTo>
                  <a:pt x="751343" y="2867784"/>
                </a:lnTo>
                <a:lnTo>
                  <a:pt x="713134" y="2844137"/>
                </a:lnTo>
                <a:lnTo>
                  <a:pt x="675675" y="2819420"/>
                </a:lnTo>
                <a:lnTo>
                  <a:pt x="638987" y="2793654"/>
                </a:lnTo>
                <a:lnTo>
                  <a:pt x="603093" y="2766860"/>
                </a:lnTo>
                <a:lnTo>
                  <a:pt x="568012" y="2739060"/>
                </a:lnTo>
                <a:lnTo>
                  <a:pt x="533767" y="2710276"/>
                </a:lnTo>
                <a:lnTo>
                  <a:pt x="500378" y="2680528"/>
                </a:lnTo>
                <a:lnTo>
                  <a:pt x="467868" y="2649837"/>
                </a:lnTo>
                <a:lnTo>
                  <a:pt x="436257" y="2618226"/>
                </a:lnTo>
                <a:lnTo>
                  <a:pt x="405567" y="2585716"/>
                </a:lnTo>
                <a:lnTo>
                  <a:pt x="375819" y="2552327"/>
                </a:lnTo>
                <a:lnTo>
                  <a:pt x="347035" y="2518082"/>
                </a:lnTo>
                <a:lnTo>
                  <a:pt x="319235" y="2483001"/>
                </a:lnTo>
                <a:lnTo>
                  <a:pt x="292442" y="2447106"/>
                </a:lnTo>
                <a:lnTo>
                  <a:pt x="266676" y="2410418"/>
                </a:lnTo>
                <a:lnTo>
                  <a:pt x="241959" y="2372959"/>
                </a:lnTo>
                <a:lnTo>
                  <a:pt x="218312" y="2334750"/>
                </a:lnTo>
                <a:lnTo>
                  <a:pt x="195757" y="2295812"/>
                </a:lnTo>
                <a:lnTo>
                  <a:pt x="174314" y="2256167"/>
                </a:lnTo>
                <a:lnTo>
                  <a:pt x="154006" y="2215835"/>
                </a:lnTo>
                <a:lnTo>
                  <a:pt x="134853" y="2174839"/>
                </a:lnTo>
                <a:lnTo>
                  <a:pt x="116878" y="2133200"/>
                </a:lnTo>
                <a:lnTo>
                  <a:pt x="100100" y="2090938"/>
                </a:lnTo>
                <a:lnTo>
                  <a:pt x="84542" y="2048076"/>
                </a:lnTo>
                <a:lnTo>
                  <a:pt x="70225" y="2004634"/>
                </a:lnTo>
                <a:lnTo>
                  <a:pt x="57170" y="1960635"/>
                </a:lnTo>
                <a:lnTo>
                  <a:pt x="45399" y="1916098"/>
                </a:lnTo>
                <a:lnTo>
                  <a:pt x="34933" y="1871047"/>
                </a:lnTo>
                <a:lnTo>
                  <a:pt x="25793" y="1825501"/>
                </a:lnTo>
                <a:lnTo>
                  <a:pt x="18000" y="1779483"/>
                </a:lnTo>
                <a:lnTo>
                  <a:pt x="11577" y="1733014"/>
                </a:lnTo>
                <a:lnTo>
                  <a:pt x="6544" y="1686114"/>
                </a:lnTo>
                <a:lnTo>
                  <a:pt x="2922" y="1638806"/>
                </a:lnTo>
                <a:lnTo>
                  <a:pt x="734" y="1591111"/>
                </a:lnTo>
                <a:lnTo>
                  <a:pt x="0" y="1543051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2" y="638987"/>
                </a:lnTo>
                <a:lnTo>
                  <a:pt x="319235" y="603092"/>
                </a:lnTo>
                <a:lnTo>
                  <a:pt x="347035" y="568012"/>
                </a:lnTo>
                <a:lnTo>
                  <a:pt x="375819" y="533766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7" y="375819"/>
                </a:lnTo>
                <a:lnTo>
                  <a:pt x="568012" y="347034"/>
                </a:lnTo>
                <a:lnTo>
                  <a:pt x="603093" y="319235"/>
                </a:lnTo>
                <a:lnTo>
                  <a:pt x="638987" y="292441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6"/>
                </a:lnTo>
                <a:lnTo>
                  <a:pt x="829927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7"/>
                </a:lnTo>
                <a:lnTo>
                  <a:pt x="995156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60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38" y="0"/>
                </a:lnTo>
                <a:lnTo>
                  <a:pt x="1591111" y="734"/>
                </a:lnTo>
                <a:lnTo>
                  <a:pt x="1638806" y="2922"/>
                </a:lnTo>
                <a:lnTo>
                  <a:pt x="1686114" y="6544"/>
                </a:lnTo>
                <a:lnTo>
                  <a:pt x="1733014" y="11577"/>
                </a:lnTo>
                <a:lnTo>
                  <a:pt x="1779483" y="18000"/>
                </a:lnTo>
                <a:lnTo>
                  <a:pt x="1825501" y="25793"/>
                </a:lnTo>
                <a:lnTo>
                  <a:pt x="1871047" y="34933"/>
                </a:lnTo>
                <a:lnTo>
                  <a:pt x="1916099" y="45399"/>
                </a:lnTo>
                <a:lnTo>
                  <a:pt x="1960635" y="57170"/>
                </a:lnTo>
                <a:lnTo>
                  <a:pt x="2004634" y="70225"/>
                </a:lnTo>
                <a:lnTo>
                  <a:pt x="2048076" y="84542"/>
                </a:lnTo>
                <a:lnTo>
                  <a:pt x="2090938" y="100100"/>
                </a:lnTo>
                <a:lnTo>
                  <a:pt x="2133200" y="116877"/>
                </a:lnTo>
                <a:lnTo>
                  <a:pt x="2174839" y="134853"/>
                </a:lnTo>
                <a:lnTo>
                  <a:pt x="2215835" y="154006"/>
                </a:lnTo>
                <a:lnTo>
                  <a:pt x="2256167" y="174314"/>
                </a:lnTo>
                <a:lnTo>
                  <a:pt x="2295812" y="195756"/>
                </a:lnTo>
                <a:lnTo>
                  <a:pt x="2334750" y="218312"/>
                </a:lnTo>
                <a:lnTo>
                  <a:pt x="2372959" y="241959"/>
                </a:lnTo>
                <a:lnTo>
                  <a:pt x="2410418" y="266676"/>
                </a:lnTo>
                <a:lnTo>
                  <a:pt x="2447106" y="292441"/>
                </a:lnTo>
                <a:lnTo>
                  <a:pt x="2483001" y="319235"/>
                </a:lnTo>
                <a:lnTo>
                  <a:pt x="2518082" y="347034"/>
                </a:lnTo>
                <a:lnTo>
                  <a:pt x="2552327" y="375819"/>
                </a:lnTo>
                <a:lnTo>
                  <a:pt x="2585716" y="405567"/>
                </a:lnTo>
                <a:lnTo>
                  <a:pt x="2618226" y="436257"/>
                </a:lnTo>
                <a:lnTo>
                  <a:pt x="2649837" y="467868"/>
                </a:lnTo>
                <a:lnTo>
                  <a:pt x="2680528" y="500378"/>
                </a:lnTo>
                <a:lnTo>
                  <a:pt x="2710276" y="533766"/>
                </a:lnTo>
                <a:lnTo>
                  <a:pt x="2739060" y="568012"/>
                </a:lnTo>
                <a:lnTo>
                  <a:pt x="2766860" y="603092"/>
                </a:lnTo>
                <a:lnTo>
                  <a:pt x="2793654" y="638987"/>
                </a:lnTo>
                <a:lnTo>
                  <a:pt x="2819420" y="675675"/>
                </a:lnTo>
                <a:lnTo>
                  <a:pt x="2844137" y="713134"/>
                </a:lnTo>
                <a:lnTo>
                  <a:pt x="2867784" y="751343"/>
                </a:lnTo>
                <a:lnTo>
                  <a:pt x="2890340" y="790281"/>
                </a:lnTo>
                <a:lnTo>
                  <a:pt x="2911782" y="829927"/>
                </a:lnTo>
                <a:lnTo>
                  <a:pt x="2932091" y="870258"/>
                </a:lnTo>
                <a:lnTo>
                  <a:pt x="2951244" y="911254"/>
                </a:lnTo>
                <a:lnTo>
                  <a:pt x="2969220" y="952894"/>
                </a:lnTo>
                <a:lnTo>
                  <a:pt x="2985997" y="995156"/>
                </a:lnTo>
                <a:lnTo>
                  <a:pt x="3001555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2" y="1353083"/>
                </a:lnTo>
                <a:lnTo>
                  <a:pt x="3079555" y="1399983"/>
                </a:lnTo>
                <a:lnTo>
                  <a:pt x="3083176" y="1447291"/>
                </a:lnTo>
                <a:lnTo>
                  <a:pt x="3085365" y="1494987"/>
                </a:lnTo>
                <a:lnTo>
                  <a:pt x="3086099" y="1543048"/>
                </a:lnTo>
                <a:lnTo>
                  <a:pt x="3085365" y="1591111"/>
                </a:lnTo>
                <a:lnTo>
                  <a:pt x="3083176" y="1638806"/>
                </a:lnTo>
                <a:lnTo>
                  <a:pt x="3079555" y="1686114"/>
                </a:lnTo>
                <a:lnTo>
                  <a:pt x="3074522" y="1733014"/>
                </a:lnTo>
                <a:lnTo>
                  <a:pt x="3068098" y="1779483"/>
                </a:lnTo>
                <a:lnTo>
                  <a:pt x="3060306" y="1825501"/>
                </a:lnTo>
                <a:lnTo>
                  <a:pt x="3051165" y="1871047"/>
                </a:lnTo>
                <a:lnTo>
                  <a:pt x="3040699" y="1916098"/>
                </a:lnTo>
                <a:lnTo>
                  <a:pt x="3028928" y="1960635"/>
                </a:lnTo>
                <a:lnTo>
                  <a:pt x="3015873" y="2004634"/>
                </a:lnTo>
                <a:lnTo>
                  <a:pt x="3001555" y="2048076"/>
                </a:lnTo>
                <a:lnTo>
                  <a:pt x="2985997" y="2090938"/>
                </a:lnTo>
                <a:lnTo>
                  <a:pt x="2969220" y="2133200"/>
                </a:lnTo>
                <a:lnTo>
                  <a:pt x="2951244" y="2174839"/>
                </a:lnTo>
                <a:lnTo>
                  <a:pt x="2932091" y="2215835"/>
                </a:lnTo>
                <a:lnTo>
                  <a:pt x="2911782" y="2256167"/>
                </a:lnTo>
                <a:lnTo>
                  <a:pt x="2890340" y="2295812"/>
                </a:lnTo>
                <a:lnTo>
                  <a:pt x="2867784" y="2334750"/>
                </a:lnTo>
                <a:lnTo>
                  <a:pt x="2844137" y="2372959"/>
                </a:lnTo>
                <a:lnTo>
                  <a:pt x="2819420" y="2410418"/>
                </a:lnTo>
                <a:lnTo>
                  <a:pt x="2793654" y="2447106"/>
                </a:lnTo>
                <a:lnTo>
                  <a:pt x="2766860" y="2483001"/>
                </a:lnTo>
                <a:lnTo>
                  <a:pt x="2739060" y="2518082"/>
                </a:lnTo>
                <a:lnTo>
                  <a:pt x="2710276" y="2552327"/>
                </a:lnTo>
                <a:lnTo>
                  <a:pt x="2680528" y="2585716"/>
                </a:lnTo>
                <a:lnTo>
                  <a:pt x="2649837" y="2618226"/>
                </a:lnTo>
                <a:lnTo>
                  <a:pt x="2618226" y="2649837"/>
                </a:lnTo>
                <a:lnTo>
                  <a:pt x="2585716" y="2680528"/>
                </a:lnTo>
                <a:lnTo>
                  <a:pt x="2552327" y="2710276"/>
                </a:lnTo>
                <a:lnTo>
                  <a:pt x="2518082" y="2739060"/>
                </a:lnTo>
                <a:lnTo>
                  <a:pt x="2483001" y="2766860"/>
                </a:lnTo>
                <a:lnTo>
                  <a:pt x="2447106" y="2793654"/>
                </a:lnTo>
                <a:lnTo>
                  <a:pt x="2410418" y="2819420"/>
                </a:lnTo>
                <a:lnTo>
                  <a:pt x="2372959" y="2844137"/>
                </a:lnTo>
                <a:lnTo>
                  <a:pt x="2334750" y="2867784"/>
                </a:lnTo>
                <a:lnTo>
                  <a:pt x="2295812" y="2890339"/>
                </a:lnTo>
                <a:lnTo>
                  <a:pt x="2256167" y="2911782"/>
                </a:lnTo>
                <a:lnTo>
                  <a:pt x="2215835" y="2932091"/>
                </a:lnTo>
                <a:lnTo>
                  <a:pt x="2174839" y="2951243"/>
                </a:lnTo>
                <a:lnTo>
                  <a:pt x="2133200" y="2969219"/>
                </a:lnTo>
                <a:lnTo>
                  <a:pt x="2090938" y="2985997"/>
                </a:lnTo>
                <a:lnTo>
                  <a:pt x="2048076" y="3001555"/>
                </a:lnTo>
                <a:lnTo>
                  <a:pt x="2004634" y="3015872"/>
                </a:lnTo>
                <a:lnTo>
                  <a:pt x="1960635" y="3028927"/>
                </a:lnTo>
                <a:lnTo>
                  <a:pt x="1916099" y="3040699"/>
                </a:lnTo>
                <a:lnTo>
                  <a:pt x="1871047" y="3051165"/>
                </a:lnTo>
                <a:lnTo>
                  <a:pt x="1825501" y="3060305"/>
                </a:lnTo>
                <a:lnTo>
                  <a:pt x="1779483" y="3068098"/>
                </a:lnTo>
                <a:lnTo>
                  <a:pt x="1733014" y="3074521"/>
                </a:lnTo>
                <a:lnTo>
                  <a:pt x="1686114" y="3079555"/>
                </a:lnTo>
                <a:lnTo>
                  <a:pt x="1638806" y="3083176"/>
                </a:lnTo>
                <a:lnTo>
                  <a:pt x="1591111" y="3085365"/>
                </a:lnTo>
                <a:lnTo>
                  <a:pt x="1543049" y="30860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1531" y="3644682"/>
            <a:ext cx="4812665" cy="2635250"/>
          </a:xfrm>
          <a:prstGeom prst="rect"/>
        </p:spPr>
        <p:txBody>
          <a:bodyPr wrap="square" lIns="0" tIns="196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dirty="0" sz="7350" spc="2140">
                <a:latin typeface="Arial Black"/>
                <a:cs typeface="Arial Black"/>
              </a:rPr>
              <a:t>MES</a:t>
            </a:r>
            <a:endParaRPr sz="73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dirty="0" sz="7350" spc="1235">
                <a:latin typeface="Arial Black"/>
                <a:cs typeface="Arial Black"/>
              </a:rPr>
              <a:t>Project</a:t>
            </a:r>
            <a:endParaRPr sz="73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2100" y="8673010"/>
            <a:ext cx="69437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2000" spc="-50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dirty="0" u="heavy" sz="2000" spc="17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dirty="0" u="heavy" sz="2000" spc="-1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5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31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18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: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34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dirty="0" u="heavy" sz="2000" spc="-26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34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dirty="0" u="heavy" sz="2000" spc="-27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3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G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3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7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8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U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6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B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18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254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7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40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34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dirty="0" u="heavy" sz="2000" spc="-27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40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31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-15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_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5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1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7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3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J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254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2000" spc="120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dirty="0" u="heavy" sz="2000" spc="-5">
                <a:solidFill>
                  <a:srgbClr val="184569"/>
                </a:solidFill>
                <a:uFill>
                  <a:solidFill>
                    <a:srgbClr val="184569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216282"/>
            <a:ext cx="11201400" cy="7267575"/>
            <a:chOff x="1028700" y="1216282"/>
            <a:chExt cx="11201400" cy="7267575"/>
          </a:xfrm>
        </p:grpSpPr>
        <p:sp>
          <p:nvSpPr>
            <p:cNvPr id="3" name="object 3"/>
            <p:cNvSpPr/>
            <p:nvPr/>
          </p:nvSpPr>
          <p:spPr>
            <a:xfrm>
              <a:off x="1028700" y="1444587"/>
              <a:ext cx="3086100" cy="3086100"/>
            </a:xfrm>
            <a:custGeom>
              <a:avLst/>
              <a:gdLst/>
              <a:ahLst/>
              <a:cxnLst/>
              <a:rect l="l" t="t" r="r" b="b"/>
              <a:pathLst>
                <a:path w="3086100" h="3086100">
                  <a:moveTo>
                    <a:pt x="1543847" y="3086099"/>
                  </a:moveTo>
                  <a:lnTo>
                    <a:pt x="1542251" y="3086099"/>
                  </a:lnTo>
                  <a:lnTo>
                    <a:pt x="1494987" y="3085377"/>
                  </a:lnTo>
                  <a:lnTo>
                    <a:pt x="1447291" y="3083189"/>
                  </a:lnTo>
                  <a:lnTo>
                    <a:pt x="1399983" y="3079567"/>
                  </a:lnTo>
                  <a:lnTo>
                    <a:pt x="1353083" y="3074534"/>
                  </a:lnTo>
                  <a:lnTo>
                    <a:pt x="1306613" y="3068110"/>
                  </a:lnTo>
                  <a:lnTo>
                    <a:pt x="1260594" y="3060318"/>
                  </a:lnTo>
                  <a:lnTo>
                    <a:pt x="1215048" y="3051178"/>
                  </a:lnTo>
                  <a:lnTo>
                    <a:pt x="1169996" y="3040711"/>
                  </a:lnTo>
                  <a:lnTo>
                    <a:pt x="1125460" y="3028940"/>
                  </a:lnTo>
                  <a:lnTo>
                    <a:pt x="1081460" y="3015885"/>
                  </a:lnTo>
                  <a:lnTo>
                    <a:pt x="1038018" y="3001568"/>
                  </a:lnTo>
                  <a:lnTo>
                    <a:pt x="995156" y="2986009"/>
                  </a:lnTo>
                  <a:lnTo>
                    <a:pt x="952894" y="2969232"/>
                  </a:lnTo>
                  <a:lnTo>
                    <a:pt x="911254" y="2951256"/>
                  </a:lnTo>
                  <a:lnTo>
                    <a:pt x="870258" y="2932103"/>
                  </a:lnTo>
                  <a:lnTo>
                    <a:pt x="829927" y="2911794"/>
                  </a:lnTo>
                  <a:lnTo>
                    <a:pt x="790281" y="2890351"/>
                  </a:lnTo>
                  <a:lnTo>
                    <a:pt x="751343" y="2867796"/>
                  </a:lnTo>
                  <a:lnTo>
                    <a:pt x="713134" y="2844149"/>
                  </a:lnTo>
                  <a:lnTo>
                    <a:pt x="675675" y="2819431"/>
                  </a:lnTo>
                  <a:lnTo>
                    <a:pt x="638987" y="2793665"/>
                  </a:lnTo>
                  <a:lnTo>
                    <a:pt x="603093" y="2766872"/>
                  </a:lnTo>
                  <a:lnTo>
                    <a:pt x="568012" y="2739072"/>
                  </a:lnTo>
                  <a:lnTo>
                    <a:pt x="533767" y="2710287"/>
                  </a:lnTo>
                  <a:lnTo>
                    <a:pt x="500378" y="2680539"/>
                  </a:lnTo>
                  <a:lnTo>
                    <a:pt x="467868" y="2649848"/>
                  </a:lnTo>
                  <a:lnTo>
                    <a:pt x="436257" y="2618237"/>
                  </a:lnTo>
                  <a:lnTo>
                    <a:pt x="405567" y="2585726"/>
                  </a:lnTo>
                  <a:lnTo>
                    <a:pt x="375819" y="2552338"/>
                  </a:lnTo>
                  <a:lnTo>
                    <a:pt x="347034" y="2518092"/>
                  </a:lnTo>
                  <a:lnTo>
                    <a:pt x="319235" y="2483011"/>
                  </a:lnTo>
                  <a:lnTo>
                    <a:pt x="292442" y="2447116"/>
                  </a:lnTo>
                  <a:lnTo>
                    <a:pt x="266676" y="2410428"/>
                  </a:lnTo>
                  <a:lnTo>
                    <a:pt x="241959" y="2372968"/>
                  </a:lnTo>
                  <a:lnTo>
                    <a:pt x="218312" y="2334759"/>
                  </a:lnTo>
                  <a:lnTo>
                    <a:pt x="195757" y="2295820"/>
                  </a:lnTo>
                  <a:lnTo>
                    <a:pt x="174314" y="2256175"/>
                  </a:lnTo>
                  <a:lnTo>
                    <a:pt x="154006" y="2215843"/>
                  </a:lnTo>
                  <a:lnTo>
                    <a:pt x="134853" y="2174847"/>
                  </a:lnTo>
                  <a:lnTo>
                    <a:pt x="116878" y="2133207"/>
                  </a:lnTo>
                  <a:lnTo>
                    <a:pt x="100100" y="2090945"/>
                  </a:lnTo>
                  <a:lnTo>
                    <a:pt x="84542" y="2048082"/>
                  </a:lnTo>
                  <a:lnTo>
                    <a:pt x="70225" y="2004640"/>
                  </a:lnTo>
                  <a:lnTo>
                    <a:pt x="57170" y="1960640"/>
                  </a:lnTo>
                  <a:lnTo>
                    <a:pt x="45399" y="1916103"/>
                  </a:lnTo>
                  <a:lnTo>
                    <a:pt x="34933" y="1871051"/>
                  </a:lnTo>
                  <a:lnTo>
                    <a:pt x="25793" y="1825505"/>
                  </a:lnTo>
                  <a:lnTo>
                    <a:pt x="18000" y="1779486"/>
                  </a:lnTo>
                  <a:lnTo>
                    <a:pt x="11577" y="1733016"/>
                  </a:lnTo>
                  <a:lnTo>
                    <a:pt x="6544" y="1686116"/>
                  </a:lnTo>
                  <a:lnTo>
                    <a:pt x="2922" y="1638807"/>
                  </a:lnTo>
                  <a:lnTo>
                    <a:pt x="734" y="1591111"/>
                  </a:lnTo>
                  <a:lnTo>
                    <a:pt x="0" y="1543049"/>
                  </a:lnTo>
                  <a:lnTo>
                    <a:pt x="734" y="1494987"/>
                  </a:lnTo>
                  <a:lnTo>
                    <a:pt x="2922" y="1447291"/>
                  </a:lnTo>
                  <a:lnTo>
                    <a:pt x="6544" y="1399983"/>
                  </a:lnTo>
                  <a:lnTo>
                    <a:pt x="11577" y="1353083"/>
                  </a:lnTo>
                  <a:lnTo>
                    <a:pt x="18000" y="1306613"/>
                  </a:lnTo>
                  <a:lnTo>
                    <a:pt x="25793" y="1260594"/>
                  </a:lnTo>
                  <a:lnTo>
                    <a:pt x="34933" y="1215048"/>
                  </a:lnTo>
                  <a:lnTo>
                    <a:pt x="45399" y="1169996"/>
                  </a:lnTo>
                  <a:lnTo>
                    <a:pt x="57170" y="1125460"/>
                  </a:lnTo>
                  <a:lnTo>
                    <a:pt x="70225" y="1081460"/>
                  </a:lnTo>
                  <a:lnTo>
                    <a:pt x="84542" y="1038018"/>
                  </a:lnTo>
                  <a:lnTo>
                    <a:pt x="100100" y="995156"/>
                  </a:lnTo>
                  <a:lnTo>
                    <a:pt x="116878" y="952894"/>
                  </a:lnTo>
                  <a:lnTo>
                    <a:pt x="134853" y="911254"/>
                  </a:lnTo>
                  <a:lnTo>
                    <a:pt x="154006" y="870258"/>
                  </a:lnTo>
                  <a:lnTo>
                    <a:pt x="174314" y="829927"/>
                  </a:lnTo>
                  <a:lnTo>
                    <a:pt x="195757" y="790281"/>
                  </a:lnTo>
                  <a:lnTo>
                    <a:pt x="218312" y="751343"/>
                  </a:lnTo>
                  <a:lnTo>
                    <a:pt x="241959" y="713134"/>
                  </a:lnTo>
                  <a:lnTo>
                    <a:pt x="266676" y="675675"/>
                  </a:lnTo>
                  <a:lnTo>
                    <a:pt x="292442" y="638987"/>
                  </a:lnTo>
                  <a:lnTo>
                    <a:pt x="319235" y="603093"/>
                  </a:lnTo>
                  <a:lnTo>
                    <a:pt x="347034" y="568012"/>
                  </a:lnTo>
                  <a:lnTo>
                    <a:pt x="375819" y="533767"/>
                  </a:lnTo>
                  <a:lnTo>
                    <a:pt x="405567" y="500378"/>
                  </a:lnTo>
                  <a:lnTo>
                    <a:pt x="436257" y="467868"/>
                  </a:lnTo>
                  <a:lnTo>
                    <a:pt x="467868" y="436257"/>
                  </a:lnTo>
                  <a:lnTo>
                    <a:pt x="500378" y="405567"/>
                  </a:lnTo>
                  <a:lnTo>
                    <a:pt x="533767" y="375819"/>
                  </a:lnTo>
                  <a:lnTo>
                    <a:pt x="568012" y="347035"/>
                  </a:lnTo>
                  <a:lnTo>
                    <a:pt x="603093" y="319235"/>
                  </a:lnTo>
                  <a:lnTo>
                    <a:pt x="638987" y="292442"/>
                  </a:lnTo>
                  <a:lnTo>
                    <a:pt x="675675" y="266676"/>
                  </a:lnTo>
                  <a:lnTo>
                    <a:pt x="713134" y="241959"/>
                  </a:lnTo>
                  <a:lnTo>
                    <a:pt x="751343" y="218312"/>
                  </a:lnTo>
                  <a:lnTo>
                    <a:pt x="790281" y="195757"/>
                  </a:lnTo>
                  <a:lnTo>
                    <a:pt x="829927" y="174314"/>
                  </a:lnTo>
                  <a:lnTo>
                    <a:pt x="870258" y="154006"/>
                  </a:lnTo>
                  <a:lnTo>
                    <a:pt x="911254" y="134853"/>
                  </a:lnTo>
                  <a:lnTo>
                    <a:pt x="952894" y="116878"/>
                  </a:lnTo>
                  <a:lnTo>
                    <a:pt x="995156" y="100100"/>
                  </a:lnTo>
                  <a:lnTo>
                    <a:pt x="1038018" y="84542"/>
                  </a:lnTo>
                  <a:lnTo>
                    <a:pt x="1081460" y="70225"/>
                  </a:lnTo>
                  <a:lnTo>
                    <a:pt x="1125460" y="57170"/>
                  </a:lnTo>
                  <a:lnTo>
                    <a:pt x="1169996" y="45399"/>
                  </a:lnTo>
                  <a:lnTo>
                    <a:pt x="1215048" y="34933"/>
                  </a:lnTo>
                  <a:lnTo>
                    <a:pt x="1260594" y="25793"/>
                  </a:lnTo>
                  <a:lnTo>
                    <a:pt x="1306613" y="18000"/>
                  </a:lnTo>
                  <a:lnTo>
                    <a:pt x="1353083" y="11577"/>
                  </a:lnTo>
                  <a:lnTo>
                    <a:pt x="1399983" y="6544"/>
                  </a:lnTo>
                  <a:lnTo>
                    <a:pt x="1447291" y="2922"/>
                  </a:lnTo>
                  <a:lnTo>
                    <a:pt x="1494987" y="734"/>
                  </a:lnTo>
                  <a:lnTo>
                    <a:pt x="1543049" y="0"/>
                  </a:lnTo>
                  <a:lnTo>
                    <a:pt x="1591111" y="734"/>
                  </a:lnTo>
                  <a:lnTo>
                    <a:pt x="1638806" y="2922"/>
                  </a:lnTo>
                  <a:lnTo>
                    <a:pt x="1686114" y="6544"/>
                  </a:lnTo>
                  <a:lnTo>
                    <a:pt x="1733014" y="11577"/>
                  </a:lnTo>
                  <a:lnTo>
                    <a:pt x="1779483" y="18000"/>
                  </a:lnTo>
                  <a:lnTo>
                    <a:pt x="1825501" y="25793"/>
                  </a:lnTo>
                  <a:lnTo>
                    <a:pt x="1871047" y="34933"/>
                  </a:lnTo>
                  <a:lnTo>
                    <a:pt x="1916099" y="45399"/>
                  </a:lnTo>
                  <a:lnTo>
                    <a:pt x="1960635" y="57170"/>
                  </a:lnTo>
                  <a:lnTo>
                    <a:pt x="2004634" y="70225"/>
                  </a:lnTo>
                  <a:lnTo>
                    <a:pt x="2048076" y="84542"/>
                  </a:lnTo>
                  <a:lnTo>
                    <a:pt x="2090938" y="100100"/>
                  </a:lnTo>
                  <a:lnTo>
                    <a:pt x="2133200" y="116878"/>
                  </a:lnTo>
                  <a:lnTo>
                    <a:pt x="2174839" y="134853"/>
                  </a:lnTo>
                  <a:lnTo>
                    <a:pt x="2215835" y="154006"/>
                  </a:lnTo>
                  <a:lnTo>
                    <a:pt x="2256167" y="174314"/>
                  </a:lnTo>
                  <a:lnTo>
                    <a:pt x="2295812" y="195757"/>
                  </a:lnTo>
                  <a:lnTo>
                    <a:pt x="2334750" y="218312"/>
                  </a:lnTo>
                  <a:lnTo>
                    <a:pt x="2372959" y="241959"/>
                  </a:lnTo>
                  <a:lnTo>
                    <a:pt x="2410418" y="266676"/>
                  </a:lnTo>
                  <a:lnTo>
                    <a:pt x="2447106" y="292442"/>
                  </a:lnTo>
                  <a:lnTo>
                    <a:pt x="2483001" y="319235"/>
                  </a:lnTo>
                  <a:lnTo>
                    <a:pt x="2518082" y="347035"/>
                  </a:lnTo>
                  <a:lnTo>
                    <a:pt x="2552327" y="375819"/>
                  </a:lnTo>
                  <a:lnTo>
                    <a:pt x="2585716" y="405567"/>
                  </a:lnTo>
                  <a:lnTo>
                    <a:pt x="2618226" y="436257"/>
                  </a:lnTo>
                  <a:lnTo>
                    <a:pt x="2649837" y="467868"/>
                  </a:lnTo>
                  <a:lnTo>
                    <a:pt x="2680528" y="500378"/>
                  </a:lnTo>
                  <a:lnTo>
                    <a:pt x="2710276" y="533767"/>
                  </a:lnTo>
                  <a:lnTo>
                    <a:pt x="2739060" y="568012"/>
                  </a:lnTo>
                  <a:lnTo>
                    <a:pt x="2766860" y="603093"/>
                  </a:lnTo>
                  <a:lnTo>
                    <a:pt x="2793654" y="638987"/>
                  </a:lnTo>
                  <a:lnTo>
                    <a:pt x="2819420" y="675675"/>
                  </a:lnTo>
                  <a:lnTo>
                    <a:pt x="2844137" y="713134"/>
                  </a:lnTo>
                  <a:lnTo>
                    <a:pt x="2867784" y="751343"/>
                  </a:lnTo>
                  <a:lnTo>
                    <a:pt x="2890340" y="790281"/>
                  </a:lnTo>
                  <a:lnTo>
                    <a:pt x="2911782" y="829927"/>
                  </a:lnTo>
                  <a:lnTo>
                    <a:pt x="2932091" y="870258"/>
                  </a:lnTo>
                  <a:lnTo>
                    <a:pt x="2951244" y="911254"/>
                  </a:lnTo>
                  <a:lnTo>
                    <a:pt x="2969220" y="952894"/>
                  </a:lnTo>
                  <a:lnTo>
                    <a:pt x="2985997" y="995156"/>
                  </a:lnTo>
                  <a:lnTo>
                    <a:pt x="3001555" y="1038018"/>
                  </a:lnTo>
                  <a:lnTo>
                    <a:pt x="3015873" y="1081460"/>
                  </a:lnTo>
                  <a:lnTo>
                    <a:pt x="3028928" y="1125460"/>
                  </a:lnTo>
                  <a:lnTo>
                    <a:pt x="3040699" y="1169996"/>
                  </a:lnTo>
                  <a:lnTo>
                    <a:pt x="3051165" y="1215048"/>
                  </a:lnTo>
                  <a:lnTo>
                    <a:pt x="3060306" y="1260594"/>
                  </a:lnTo>
                  <a:lnTo>
                    <a:pt x="3068098" y="1306613"/>
                  </a:lnTo>
                  <a:lnTo>
                    <a:pt x="3074522" y="1353083"/>
                  </a:lnTo>
                  <a:lnTo>
                    <a:pt x="3079555" y="1399983"/>
                  </a:lnTo>
                  <a:lnTo>
                    <a:pt x="3083176" y="1447291"/>
                  </a:lnTo>
                  <a:lnTo>
                    <a:pt x="3085365" y="1494987"/>
                  </a:lnTo>
                  <a:lnTo>
                    <a:pt x="3086099" y="1543051"/>
                  </a:lnTo>
                  <a:lnTo>
                    <a:pt x="3085365" y="1591111"/>
                  </a:lnTo>
                  <a:lnTo>
                    <a:pt x="3083176" y="1638807"/>
                  </a:lnTo>
                  <a:lnTo>
                    <a:pt x="3079555" y="1686116"/>
                  </a:lnTo>
                  <a:lnTo>
                    <a:pt x="3074522" y="1733016"/>
                  </a:lnTo>
                  <a:lnTo>
                    <a:pt x="3068098" y="1779486"/>
                  </a:lnTo>
                  <a:lnTo>
                    <a:pt x="3060306" y="1825505"/>
                  </a:lnTo>
                  <a:lnTo>
                    <a:pt x="3051165" y="1871051"/>
                  </a:lnTo>
                  <a:lnTo>
                    <a:pt x="3040699" y="1916103"/>
                  </a:lnTo>
                  <a:lnTo>
                    <a:pt x="3028928" y="1960640"/>
                  </a:lnTo>
                  <a:lnTo>
                    <a:pt x="3015873" y="2004640"/>
                  </a:lnTo>
                  <a:lnTo>
                    <a:pt x="3001555" y="2048082"/>
                  </a:lnTo>
                  <a:lnTo>
                    <a:pt x="2985997" y="2090945"/>
                  </a:lnTo>
                  <a:lnTo>
                    <a:pt x="2969220" y="2133207"/>
                  </a:lnTo>
                  <a:lnTo>
                    <a:pt x="2951244" y="2174847"/>
                  </a:lnTo>
                  <a:lnTo>
                    <a:pt x="2932091" y="2215843"/>
                  </a:lnTo>
                  <a:lnTo>
                    <a:pt x="2911782" y="2256175"/>
                  </a:lnTo>
                  <a:lnTo>
                    <a:pt x="2890340" y="2295820"/>
                  </a:lnTo>
                  <a:lnTo>
                    <a:pt x="2867784" y="2334759"/>
                  </a:lnTo>
                  <a:lnTo>
                    <a:pt x="2844137" y="2372968"/>
                  </a:lnTo>
                  <a:lnTo>
                    <a:pt x="2819420" y="2410428"/>
                  </a:lnTo>
                  <a:lnTo>
                    <a:pt x="2793654" y="2447116"/>
                  </a:lnTo>
                  <a:lnTo>
                    <a:pt x="2766860" y="2483011"/>
                  </a:lnTo>
                  <a:lnTo>
                    <a:pt x="2739060" y="2518092"/>
                  </a:lnTo>
                  <a:lnTo>
                    <a:pt x="2710276" y="2552338"/>
                  </a:lnTo>
                  <a:lnTo>
                    <a:pt x="2680528" y="2585726"/>
                  </a:lnTo>
                  <a:lnTo>
                    <a:pt x="2649837" y="2618237"/>
                  </a:lnTo>
                  <a:lnTo>
                    <a:pt x="2618226" y="2649848"/>
                  </a:lnTo>
                  <a:lnTo>
                    <a:pt x="2585716" y="2680539"/>
                  </a:lnTo>
                  <a:lnTo>
                    <a:pt x="2552327" y="2710287"/>
                  </a:lnTo>
                  <a:lnTo>
                    <a:pt x="2518082" y="2739072"/>
                  </a:lnTo>
                  <a:lnTo>
                    <a:pt x="2483001" y="2766872"/>
                  </a:lnTo>
                  <a:lnTo>
                    <a:pt x="2447106" y="2793665"/>
                  </a:lnTo>
                  <a:lnTo>
                    <a:pt x="2410418" y="2819431"/>
                  </a:lnTo>
                  <a:lnTo>
                    <a:pt x="2372959" y="2844149"/>
                  </a:lnTo>
                  <a:lnTo>
                    <a:pt x="2334750" y="2867796"/>
                  </a:lnTo>
                  <a:lnTo>
                    <a:pt x="2295812" y="2890351"/>
                  </a:lnTo>
                  <a:lnTo>
                    <a:pt x="2256167" y="2911794"/>
                  </a:lnTo>
                  <a:lnTo>
                    <a:pt x="2215835" y="2932103"/>
                  </a:lnTo>
                  <a:lnTo>
                    <a:pt x="2174839" y="2951256"/>
                  </a:lnTo>
                  <a:lnTo>
                    <a:pt x="2133200" y="2969232"/>
                  </a:lnTo>
                  <a:lnTo>
                    <a:pt x="2090938" y="2986009"/>
                  </a:lnTo>
                  <a:lnTo>
                    <a:pt x="2048076" y="3001568"/>
                  </a:lnTo>
                  <a:lnTo>
                    <a:pt x="2004634" y="3015885"/>
                  </a:lnTo>
                  <a:lnTo>
                    <a:pt x="1960635" y="3028940"/>
                  </a:lnTo>
                  <a:lnTo>
                    <a:pt x="1916099" y="3040711"/>
                  </a:lnTo>
                  <a:lnTo>
                    <a:pt x="1871047" y="3051178"/>
                  </a:lnTo>
                  <a:lnTo>
                    <a:pt x="1825501" y="3060318"/>
                  </a:lnTo>
                  <a:lnTo>
                    <a:pt x="1779483" y="3068110"/>
                  </a:lnTo>
                  <a:lnTo>
                    <a:pt x="1733014" y="3074534"/>
                  </a:lnTo>
                  <a:lnTo>
                    <a:pt x="1686114" y="3079567"/>
                  </a:lnTo>
                  <a:lnTo>
                    <a:pt x="1638806" y="3083189"/>
                  </a:lnTo>
                  <a:lnTo>
                    <a:pt x="1591111" y="3085377"/>
                  </a:lnTo>
                  <a:lnTo>
                    <a:pt x="1543847" y="3086099"/>
                  </a:lnTo>
                  <a:close/>
                </a:path>
              </a:pathLst>
            </a:custGeom>
            <a:solidFill>
              <a:srgbClr val="CADE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28700" y="1216282"/>
              <a:ext cx="11201399" cy="72675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5773930" y="8673010"/>
            <a:ext cx="14986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-170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3095" y="8673010"/>
            <a:ext cx="969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0317" y="8673010"/>
            <a:ext cx="1614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3052" y="8673010"/>
            <a:ext cx="280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58868"/>
            <a:ext cx="79692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9400" algn="l"/>
                <a:tab pos="2513330" algn="l"/>
                <a:tab pos="5513705" algn="l"/>
                <a:tab pos="6148705" algn="l"/>
                <a:tab pos="6543675" algn="l"/>
              </a:tabLst>
            </a:pPr>
            <a:r>
              <a:rPr dirty="0" sz="2000" spc="310">
                <a:latin typeface="Trebuchet MS"/>
                <a:cs typeface="Trebuchet MS"/>
              </a:rPr>
              <a:t>S 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40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	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V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	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H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	</a:t>
            </a:r>
            <a:r>
              <a:rPr dirty="0" sz="2000" spc="170">
                <a:latin typeface="Trebuchet MS"/>
                <a:cs typeface="Trebuchet MS"/>
              </a:rPr>
              <a:t>A	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2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67392" y="2049380"/>
            <a:ext cx="4769485" cy="108267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2666365" algn="l"/>
              </a:tabLst>
            </a:pPr>
            <a:r>
              <a:rPr dirty="0" sz="2000" spc="120" b="1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30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	</a:t>
            </a:r>
            <a:r>
              <a:rPr dirty="0" sz="2000" spc="25" b="1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00" b="1">
                <a:solidFill>
                  <a:srgbClr val="184569"/>
                </a:solidFill>
                <a:latin typeface="Trebuchet MS"/>
                <a:cs typeface="Trebuchet MS"/>
              </a:rPr>
              <a:t>y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26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  <a:p>
            <a:pPr marL="12700" marR="5080">
              <a:lnSpc>
                <a:spcPct val="115599"/>
              </a:lnSpc>
              <a:tabLst>
                <a:tab pos="925830" algn="l"/>
                <a:tab pos="1089025" algn="l"/>
                <a:tab pos="2002789" algn="l"/>
                <a:tab pos="2111375" algn="l"/>
                <a:tab pos="4212590" algn="l"/>
              </a:tabLst>
            </a:pP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V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5">
                <a:solidFill>
                  <a:srgbClr val="184569"/>
                </a:solidFill>
                <a:latin typeface="Trebuchet MS"/>
                <a:cs typeface="Trebuchet MS"/>
              </a:rPr>
              <a:t>w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	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 l</a:t>
            </a:r>
            <a:r>
              <a:rPr dirty="0" sz="2000" spc="-36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역</a:t>
            </a:r>
            <a:r>
              <a:rPr dirty="0" sz="2000" spc="-1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 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2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67392" y="3882956"/>
            <a:ext cx="169163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 b="1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44336" y="3882956"/>
            <a:ext cx="10312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" b="1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00" b="1">
                <a:solidFill>
                  <a:srgbClr val="184569"/>
                </a:solidFill>
                <a:latin typeface="Trebuchet MS"/>
                <a:cs typeface="Trebuchet MS"/>
              </a:rPr>
              <a:t>y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32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67392" y="4187680"/>
            <a:ext cx="4486910" cy="3648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925830" algn="l"/>
                <a:tab pos="1089025" algn="l"/>
                <a:tab pos="2002789" algn="l"/>
                <a:tab pos="2750185" algn="l"/>
                <a:tab pos="3065145" algn="l"/>
                <a:tab pos="3930015" algn="l"/>
              </a:tabLst>
            </a:pP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65">
                <a:solidFill>
                  <a:srgbClr val="184569"/>
                </a:solidFill>
                <a:latin typeface="Trebuchet MS"/>
                <a:cs typeface="Trebuchet MS"/>
              </a:rPr>
              <a:t>u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229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c	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처</a:t>
            </a:r>
            <a:r>
              <a:rPr dirty="0" sz="2000" spc="-1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리 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2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4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473960" algn="l"/>
              </a:tabLst>
            </a:pPr>
            <a:r>
              <a:rPr dirty="0" sz="2000" spc="120" b="1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5" b="1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00" b="1">
                <a:solidFill>
                  <a:srgbClr val="184569"/>
                </a:solidFill>
                <a:latin typeface="Trebuchet MS"/>
                <a:cs typeface="Trebuchet MS"/>
              </a:rPr>
              <a:t>y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26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925830" algn="l"/>
                <a:tab pos="1573530" algn="l"/>
              </a:tabLst>
            </a:pP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근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089025" algn="l"/>
                <a:tab pos="2002789" algn="l"/>
              </a:tabLst>
            </a:pP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3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  <a:tabLst>
                <a:tab pos="1938020" algn="l"/>
              </a:tabLst>
            </a:pPr>
            <a:r>
              <a:rPr dirty="0" sz="2000" spc="165" b="1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39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5" b="1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00" b="1">
                <a:solidFill>
                  <a:srgbClr val="184569"/>
                </a:solidFill>
                <a:latin typeface="Trebuchet MS"/>
                <a:cs typeface="Trebuchet MS"/>
              </a:rPr>
              <a:t>y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254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925830" algn="l"/>
                <a:tab pos="1939289" algn="l"/>
                <a:tab pos="2706370" algn="l"/>
                <a:tab pos="3163570" algn="l"/>
              </a:tabLst>
            </a:pP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2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	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장	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및	</a:t>
            </a:r>
            <a:r>
              <a:rPr dirty="0" sz="2000" spc="25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공</a:t>
            </a:r>
            <a:endParaRPr sz="20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436079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8700" y="4038691"/>
            <a:ext cx="9915509" cy="2209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979805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78300" algn="l"/>
              </a:tabLst>
            </a:pP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Presentation	</a:t>
            </a:r>
            <a:r>
              <a:rPr dirty="0" sz="3500" spc="680">
                <a:solidFill>
                  <a:srgbClr val="000000"/>
                </a:solidFill>
                <a:latin typeface="Arial Black"/>
                <a:cs typeface="Arial Black"/>
              </a:rPr>
              <a:t>Layer(Controller)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20364" y="8673010"/>
            <a:ext cx="14522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3488" y="6851632"/>
            <a:ext cx="7262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9290" algn="l"/>
                <a:tab pos="4905375" algn="l"/>
                <a:tab pos="5672455" algn="l"/>
              </a:tabLst>
            </a:pP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v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게	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개 </a:t>
            </a:r>
            <a:r>
              <a:rPr dirty="0" sz="2000" spc="135">
                <a:solidFill>
                  <a:srgbClr val="184569"/>
                </a:solidFill>
                <a:latin typeface="BM HANNA Air"/>
                <a:cs typeface="BM HANNA Air"/>
              </a:rPr>
              <a:t>변</a:t>
            </a:r>
            <a:r>
              <a:rPr dirty="0" sz="2000" spc="-31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6451505"/>
            <a:ext cx="951611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1708785" algn="l"/>
                <a:tab pos="3818890" algn="l"/>
                <a:tab pos="4895850" algn="l"/>
                <a:tab pos="7573009" algn="l"/>
                <a:tab pos="8649970" algn="l"/>
              </a:tabLst>
            </a:pP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43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4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330">
                <a:solidFill>
                  <a:srgbClr val="184569"/>
                </a:solidFill>
                <a:latin typeface="Trebuchet MS"/>
                <a:cs typeface="Trebuchet MS"/>
              </a:rPr>
              <a:t>@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Trebuchet MS"/>
                <a:cs typeface="Trebuchet MS"/>
              </a:rPr>
              <a:t>q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y	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값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아</a:t>
            </a:r>
            <a:r>
              <a:rPr dirty="0" sz="2000" spc="-2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endParaRPr sz="2000">
              <a:latin typeface="BM HANNA Air"/>
              <a:cs typeface="BM HANNA Air"/>
            </a:endParaRPr>
          </a:p>
          <a:p>
            <a:pPr algn="r" marR="887730">
              <a:lnSpc>
                <a:spcPct val="100000"/>
              </a:lnSpc>
              <a:spcBef>
                <a:spcPts val="375"/>
              </a:spcBef>
            </a:pP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넘</a:t>
            </a:r>
            <a:r>
              <a:rPr dirty="0" sz="2000" spc="-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긴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558861"/>
            <a:ext cx="31648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]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53095" y="8673010"/>
            <a:ext cx="969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0317" y="8673010"/>
            <a:ext cx="1614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3052" y="8673010"/>
            <a:ext cx="280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436082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00" y="2516343"/>
            <a:ext cx="15253969" cy="6018530"/>
            <a:chOff x="1028700" y="2516343"/>
            <a:chExt cx="15253969" cy="6018530"/>
          </a:xfrm>
        </p:grpSpPr>
        <p:sp>
          <p:nvSpPr>
            <p:cNvPr id="6" name="object 6"/>
            <p:cNvSpPr/>
            <p:nvPr/>
          </p:nvSpPr>
          <p:spPr>
            <a:xfrm>
              <a:off x="1028700" y="2753148"/>
              <a:ext cx="8077199" cy="5781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700887" y="2516343"/>
              <a:ext cx="5581649" cy="47243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69203" y="3553114"/>
              <a:ext cx="5609590" cy="93980"/>
            </a:xfrm>
            <a:custGeom>
              <a:avLst/>
              <a:gdLst/>
              <a:ahLst/>
              <a:cxnLst/>
              <a:rect l="l" t="t" r="r" b="b"/>
              <a:pathLst>
                <a:path w="5609590" h="93979">
                  <a:moveTo>
                    <a:pt x="0" y="93906"/>
                  </a:moveTo>
                  <a:lnTo>
                    <a:pt x="5609500" y="0"/>
                  </a:lnTo>
                </a:path>
              </a:pathLst>
            </a:custGeom>
            <a:ln w="3809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1602" y="3497230"/>
              <a:ext cx="77470" cy="114300"/>
            </a:xfrm>
            <a:custGeom>
              <a:avLst/>
              <a:gdLst/>
              <a:ahLst/>
              <a:cxnLst/>
              <a:rect l="l" t="t" r="r" b="b"/>
              <a:pathLst>
                <a:path w="77470" h="114300">
                  <a:moveTo>
                    <a:pt x="0" y="0"/>
                  </a:moveTo>
                  <a:lnTo>
                    <a:pt x="77107" y="55866"/>
                  </a:lnTo>
                  <a:lnTo>
                    <a:pt x="1913" y="114283"/>
                  </a:lnTo>
                </a:path>
              </a:pathLst>
            </a:custGeom>
            <a:ln w="38086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13682" y="3533698"/>
              <a:ext cx="752475" cy="228600"/>
            </a:xfrm>
            <a:custGeom>
              <a:avLst/>
              <a:gdLst/>
              <a:ahLst/>
              <a:cxnLst/>
              <a:rect l="l" t="t" r="r" b="b"/>
              <a:pathLst>
                <a:path w="752475" h="228600">
                  <a:moveTo>
                    <a:pt x="0" y="0"/>
                  </a:moveTo>
                  <a:lnTo>
                    <a:pt x="752139" y="0"/>
                  </a:lnTo>
                  <a:lnTo>
                    <a:pt x="752139" y="228599"/>
                  </a:lnTo>
                  <a:lnTo>
                    <a:pt x="0" y="228599"/>
                  </a:lnTo>
                  <a:lnTo>
                    <a:pt x="0" y="0"/>
                  </a:lnTo>
                </a:path>
              </a:pathLst>
            </a:custGeom>
            <a:ln w="76815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961961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9740" algn="l"/>
                <a:tab pos="7583805" algn="l"/>
              </a:tabLst>
            </a:pPr>
            <a:r>
              <a:rPr dirty="0" sz="3500" spc="760">
                <a:solidFill>
                  <a:srgbClr val="000000"/>
                </a:solidFill>
                <a:latin typeface="Arial Black"/>
                <a:cs typeface="Arial Black"/>
              </a:rPr>
              <a:t>B</a:t>
            </a:r>
            <a:r>
              <a:rPr dirty="0" sz="3500" spc="695">
                <a:solidFill>
                  <a:srgbClr val="000000"/>
                </a:solidFill>
                <a:latin typeface="Arial Black"/>
                <a:cs typeface="Arial Black"/>
              </a:rPr>
              <a:t>u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81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445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94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355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(</a:t>
            </a:r>
            <a:r>
              <a:rPr dirty="0" sz="3500" spc="1035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495">
                <a:solidFill>
                  <a:srgbClr val="000000"/>
                </a:solidFill>
                <a:latin typeface="Arial Black"/>
                <a:cs typeface="Arial Black"/>
              </a:rPr>
              <a:t>v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c</a:t>
            </a:r>
            <a:r>
              <a:rPr dirty="0" sz="3500" spc="265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94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355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670">
                <a:solidFill>
                  <a:srgbClr val="000000"/>
                </a:solidFill>
                <a:latin typeface="Arial Black"/>
                <a:cs typeface="Arial Black"/>
              </a:rPr>
              <a:t>)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78844" y="8673010"/>
            <a:ext cx="1493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55602" y="7366271"/>
            <a:ext cx="698690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1089025" algn="l"/>
                <a:tab pos="1708785" algn="l"/>
                <a:tab pos="2475865" algn="l"/>
                <a:tab pos="4585970" algn="l"/>
                <a:tab pos="5662930" algn="l"/>
                <a:tab pos="6430010" algn="l"/>
              </a:tabLst>
            </a:pP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개 </a:t>
            </a:r>
            <a:r>
              <a:rPr dirty="0" sz="2000" spc="135">
                <a:solidFill>
                  <a:srgbClr val="184569"/>
                </a:solidFill>
                <a:latin typeface="BM HANNA Air"/>
                <a:cs typeface="BM HANNA Air"/>
              </a:rPr>
              <a:t>변</a:t>
            </a:r>
            <a:r>
              <a:rPr dirty="0" sz="2000" spc="-3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4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1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 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558865"/>
            <a:ext cx="2299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V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]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3095" y="8673010"/>
            <a:ext cx="969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0317" y="8673010"/>
            <a:ext cx="1614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33052" y="8673010"/>
            <a:ext cx="280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299251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00" y="2386711"/>
            <a:ext cx="8077200" cy="2747645"/>
            <a:chOff x="1028700" y="2386711"/>
            <a:chExt cx="8077200" cy="2747645"/>
          </a:xfrm>
        </p:grpSpPr>
        <p:sp>
          <p:nvSpPr>
            <p:cNvPr id="6" name="object 6"/>
            <p:cNvSpPr/>
            <p:nvPr/>
          </p:nvSpPr>
          <p:spPr>
            <a:xfrm>
              <a:off x="1028700" y="2386711"/>
              <a:ext cx="8077199" cy="27146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41598" y="3859194"/>
              <a:ext cx="7105015" cy="262255"/>
            </a:xfrm>
            <a:custGeom>
              <a:avLst/>
              <a:gdLst/>
              <a:ahLst/>
              <a:cxnLst/>
              <a:rect l="l" t="t" r="r" b="b"/>
              <a:pathLst>
                <a:path w="7105015" h="262254">
                  <a:moveTo>
                    <a:pt x="0" y="0"/>
                  </a:moveTo>
                  <a:lnTo>
                    <a:pt x="6971892" y="0"/>
                  </a:lnTo>
                </a:path>
                <a:path w="7105015" h="262254">
                  <a:moveTo>
                    <a:pt x="7091819" y="79733"/>
                  </a:moveTo>
                  <a:lnTo>
                    <a:pt x="7097716" y="91201"/>
                  </a:lnTo>
                  <a:lnTo>
                    <a:pt x="7104475" y="133350"/>
                  </a:lnTo>
                  <a:lnTo>
                    <a:pt x="7097716" y="175499"/>
                  </a:lnTo>
                  <a:lnTo>
                    <a:pt x="7078894" y="212105"/>
                  </a:lnTo>
                  <a:lnTo>
                    <a:pt x="7050194" y="240971"/>
                  </a:lnTo>
                  <a:lnTo>
                    <a:pt x="7023496" y="254858"/>
                  </a:lnTo>
                </a:path>
                <a:path w="7105015" h="262254">
                  <a:moveTo>
                    <a:pt x="7013795" y="259903"/>
                  </a:moveTo>
                  <a:lnTo>
                    <a:pt x="7000993" y="261979"/>
                  </a:lnTo>
                </a:path>
              </a:pathLst>
            </a:custGeom>
            <a:ln w="76406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70842" y="3820886"/>
              <a:ext cx="209064" cy="3416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41598" y="3636202"/>
              <a:ext cx="7105015" cy="262255"/>
            </a:xfrm>
            <a:custGeom>
              <a:avLst/>
              <a:gdLst/>
              <a:ahLst/>
              <a:cxnLst/>
              <a:rect l="l" t="t" r="r" b="b"/>
              <a:pathLst>
                <a:path w="7105015" h="262254">
                  <a:moveTo>
                    <a:pt x="0" y="0"/>
                  </a:moveTo>
                  <a:lnTo>
                    <a:pt x="6971892" y="0"/>
                  </a:lnTo>
                </a:path>
                <a:path w="7105015" h="262254">
                  <a:moveTo>
                    <a:pt x="7091611" y="79328"/>
                  </a:moveTo>
                  <a:lnTo>
                    <a:pt x="7097716" y="91201"/>
                  </a:lnTo>
                  <a:lnTo>
                    <a:pt x="7104475" y="133350"/>
                  </a:lnTo>
                  <a:lnTo>
                    <a:pt x="7097716" y="175499"/>
                  </a:lnTo>
                  <a:lnTo>
                    <a:pt x="7078894" y="212105"/>
                  </a:lnTo>
                  <a:lnTo>
                    <a:pt x="7050194" y="240971"/>
                  </a:lnTo>
                  <a:lnTo>
                    <a:pt x="7024086" y="254551"/>
                  </a:lnTo>
                </a:path>
                <a:path w="7105015" h="262254">
                  <a:moveTo>
                    <a:pt x="7013795" y="259903"/>
                  </a:moveTo>
                  <a:lnTo>
                    <a:pt x="7003026" y="261650"/>
                  </a:lnTo>
                </a:path>
              </a:pathLst>
            </a:custGeom>
            <a:ln w="76406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70844" y="3597894"/>
              <a:ext cx="209062" cy="3414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09384" y="4819802"/>
              <a:ext cx="7562215" cy="276225"/>
            </a:xfrm>
            <a:custGeom>
              <a:avLst/>
              <a:gdLst/>
              <a:ahLst/>
              <a:cxnLst/>
              <a:rect l="l" t="t" r="r" b="b"/>
              <a:pathLst>
                <a:path w="7562215" h="276225">
                  <a:moveTo>
                    <a:pt x="138861" y="0"/>
                  </a:moveTo>
                  <a:lnTo>
                    <a:pt x="7449873" y="0"/>
                  </a:lnTo>
                </a:path>
                <a:path w="7562215" h="276225">
                  <a:moveTo>
                    <a:pt x="7561952" y="219690"/>
                  </a:moveTo>
                  <a:lnTo>
                    <a:pt x="7531904" y="249577"/>
                  </a:lnTo>
                  <a:lnTo>
                    <a:pt x="7493785" y="269183"/>
                  </a:lnTo>
                  <a:lnTo>
                    <a:pt x="7449894" y="276224"/>
                  </a:lnTo>
                </a:path>
                <a:path w="7562215" h="276225">
                  <a:moveTo>
                    <a:pt x="138861" y="276224"/>
                  </a:moveTo>
                  <a:lnTo>
                    <a:pt x="94970" y="269183"/>
                  </a:lnTo>
                  <a:lnTo>
                    <a:pt x="56850" y="249577"/>
                  </a:lnTo>
                  <a:lnTo>
                    <a:pt x="26790" y="219679"/>
                  </a:lnTo>
                  <a:lnTo>
                    <a:pt x="7077" y="181766"/>
                  </a:lnTo>
                  <a:lnTo>
                    <a:pt x="0" y="138123"/>
                  </a:lnTo>
                </a:path>
                <a:path w="7562215" h="276225">
                  <a:moveTo>
                    <a:pt x="124259" y="2342"/>
                  </a:moveTo>
                  <a:lnTo>
                    <a:pt x="138861" y="0"/>
                  </a:lnTo>
                </a:path>
              </a:pathLst>
            </a:custGeom>
            <a:ln w="76038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28700" y="5284165"/>
            <a:ext cx="8077199" cy="2019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258043" y="1581271"/>
            <a:ext cx="4858450" cy="75475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586086"/>
            <a:ext cx="559498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6985" algn="l"/>
              </a:tabLst>
            </a:pPr>
            <a:r>
              <a:rPr dirty="0" sz="3500" spc="850">
                <a:solidFill>
                  <a:srgbClr val="000000"/>
                </a:solidFill>
                <a:latin typeface="Arial Black"/>
                <a:cs typeface="Arial Black"/>
              </a:rPr>
              <a:t>P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125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81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c</a:t>
            </a:r>
            <a:r>
              <a:rPr dirty="0" sz="3500" spc="265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94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355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10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70948" y="8673010"/>
            <a:ext cx="15011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22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45343" y="1244768"/>
            <a:ext cx="13119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7771304"/>
            <a:ext cx="61639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3600450" algn="l"/>
                <a:tab pos="4987290" algn="l"/>
              </a:tabLst>
            </a:pP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10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3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340">
                <a:solidFill>
                  <a:srgbClr val="184569"/>
                </a:solidFill>
                <a:latin typeface="BM HANNA Air"/>
                <a:cs typeface="BM HANNA Air"/>
              </a:rPr>
              <a:t>입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력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000" y="7371178"/>
            <a:ext cx="8060055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2408555" algn="l"/>
                <a:tab pos="4538980" algn="l"/>
                <a:tab pos="5496560" algn="l"/>
                <a:tab pos="65735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y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4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endParaRPr sz="2000">
              <a:latin typeface="BM HANNA Air"/>
              <a:cs typeface="BM HANNA Air"/>
            </a:endParaRPr>
          </a:p>
          <a:p>
            <a:pPr marL="6374130">
              <a:lnSpc>
                <a:spcPct val="100000"/>
              </a:lnSpc>
              <a:spcBef>
                <a:spcPts val="375"/>
              </a:spcBef>
            </a:pP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123729"/>
            <a:ext cx="440436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1546860" algn="l"/>
                <a:tab pos="3081020" algn="l"/>
              </a:tabLst>
            </a:pP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회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4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  <a:tabLst>
                <a:tab pos="1549400" algn="l"/>
                <a:tab pos="2716530" algn="l"/>
              </a:tabLst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4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	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33052" y="8123729"/>
            <a:ext cx="311658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100"/>
              </a:spcBef>
              <a:tabLst>
                <a:tab pos="1794510" algn="l"/>
              </a:tabLst>
            </a:pPr>
            <a:r>
              <a:rPr dirty="0" sz="2000" spc="25">
                <a:solidFill>
                  <a:srgbClr val="184569"/>
                </a:solidFill>
                <a:latin typeface="BM HANNA Air"/>
                <a:cs typeface="BM HANNA Air"/>
              </a:rPr>
              <a:t>제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품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검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색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558865"/>
            <a:ext cx="30626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Y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]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436082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028700" y="2753148"/>
            <a:ext cx="8077200" cy="5781675"/>
            <a:chOff x="1028700" y="2753148"/>
            <a:chExt cx="8077200" cy="5781675"/>
          </a:xfrm>
        </p:grpSpPr>
        <p:sp>
          <p:nvSpPr>
            <p:cNvPr id="6" name="object 6"/>
            <p:cNvSpPr/>
            <p:nvPr/>
          </p:nvSpPr>
          <p:spPr>
            <a:xfrm>
              <a:off x="1028700" y="2753148"/>
              <a:ext cx="8077199" cy="5781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66694" y="4478700"/>
              <a:ext cx="6426835" cy="285750"/>
            </a:xfrm>
            <a:custGeom>
              <a:avLst/>
              <a:gdLst/>
              <a:ahLst/>
              <a:cxnLst/>
              <a:rect l="l" t="t" r="r" b="b"/>
              <a:pathLst>
                <a:path w="6426834" h="285750">
                  <a:moveTo>
                    <a:pt x="0" y="0"/>
                  </a:moveTo>
                  <a:lnTo>
                    <a:pt x="6426371" y="0"/>
                  </a:lnTo>
                  <a:lnTo>
                    <a:pt x="6426371" y="285749"/>
                  </a:lnTo>
                  <a:lnTo>
                    <a:pt x="0" y="285749"/>
                  </a:lnTo>
                  <a:lnTo>
                    <a:pt x="0" y="0"/>
                  </a:lnTo>
                </a:path>
              </a:pathLst>
            </a:custGeom>
            <a:ln w="7740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28594" y="5420349"/>
              <a:ext cx="6426835" cy="285750"/>
            </a:xfrm>
            <a:custGeom>
              <a:avLst/>
              <a:gdLst/>
              <a:ahLst/>
              <a:cxnLst/>
              <a:rect l="l" t="t" r="r" b="b"/>
              <a:pathLst>
                <a:path w="6426834" h="285750">
                  <a:moveTo>
                    <a:pt x="0" y="0"/>
                  </a:moveTo>
                  <a:lnTo>
                    <a:pt x="6426371" y="0"/>
                  </a:lnTo>
                  <a:lnTo>
                    <a:pt x="6426371" y="285749"/>
                  </a:lnTo>
                  <a:lnTo>
                    <a:pt x="0" y="285749"/>
                  </a:lnTo>
                  <a:lnTo>
                    <a:pt x="0" y="0"/>
                  </a:lnTo>
                </a:path>
              </a:pathLst>
            </a:custGeom>
            <a:ln w="7740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08288" y="6358981"/>
              <a:ext cx="6429375" cy="542925"/>
            </a:xfrm>
            <a:custGeom>
              <a:avLst/>
              <a:gdLst/>
              <a:ahLst/>
              <a:cxnLst/>
              <a:rect l="l" t="t" r="r" b="b"/>
              <a:pathLst>
                <a:path w="6429375" h="542925">
                  <a:moveTo>
                    <a:pt x="0" y="0"/>
                  </a:moveTo>
                  <a:lnTo>
                    <a:pt x="6428877" y="0"/>
                  </a:lnTo>
                  <a:lnTo>
                    <a:pt x="6428877" y="542925"/>
                  </a:lnTo>
                  <a:lnTo>
                    <a:pt x="0" y="542925"/>
                  </a:lnTo>
                  <a:lnTo>
                    <a:pt x="0" y="0"/>
                  </a:lnTo>
                </a:path>
              </a:pathLst>
            </a:custGeom>
            <a:ln w="7638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6196" y="3279861"/>
              <a:ext cx="1323975" cy="276225"/>
            </a:xfrm>
            <a:custGeom>
              <a:avLst/>
              <a:gdLst/>
              <a:ahLst/>
              <a:cxnLst/>
              <a:rect l="l" t="t" r="r" b="b"/>
              <a:pathLst>
                <a:path w="1323975" h="276225">
                  <a:moveTo>
                    <a:pt x="0" y="0"/>
                  </a:moveTo>
                  <a:lnTo>
                    <a:pt x="1323352" y="0"/>
                  </a:lnTo>
                  <a:lnTo>
                    <a:pt x="1323352" y="276225"/>
                  </a:lnTo>
                  <a:lnTo>
                    <a:pt x="0" y="276225"/>
                  </a:lnTo>
                  <a:lnTo>
                    <a:pt x="0" y="0"/>
                  </a:lnTo>
                </a:path>
              </a:pathLst>
            </a:custGeom>
            <a:ln w="77311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769462" y="8673010"/>
            <a:ext cx="15030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14515" y="3190154"/>
            <a:ext cx="59245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6345" algn="l"/>
                <a:tab pos="3481070" algn="l"/>
                <a:tab pos="5058410" algn="l"/>
              </a:tabLst>
            </a:pP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r>
              <a:rPr dirty="0" sz="2000" spc="-2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t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4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도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3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14515" y="2790028"/>
            <a:ext cx="7001509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r" marR="46990">
              <a:lnSpc>
                <a:spcPct val="100000"/>
              </a:lnSpc>
              <a:spcBef>
                <a:spcPts val="475"/>
              </a:spcBef>
              <a:tabLst>
                <a:tab pos="767080" algn="l"/>
                <a:tab pos="1844039" algn="l"/>
                <a:tab pos="2301240" algn="l"/>
                <a:tab pos="3068320" algn="l"/>
                <a:tab pos="4693285" algn="l"/>
                <a:tab pos="6080125" algn="l"/>
              </a:tabLst>
            </a:pP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35">
                <a:solidFill>
                  <a:srgbClr val="184569"/>
                </a:solidFill>
                <a:latin typeface="BM HANNA Air"/>
                <a:cs typeface="BM HANNA Air"/>
              </a:rPr>
              <a:t>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t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3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되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려</a:t>
            </a:r>
            <a:r>
              <a:rPr dirty="0" sz="2000" spc="-3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면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14515" y="3542579"/>
            <a:ext cx="31896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30">
                <a:solidFill>
                  <a:srgbClr val="184569"/>
                </a:solidFill>
                <a:latin typeface="Trebuchet MS"/>
                <a:cs typeface="Trebuchet MS"/>
              </a:rPr>
              <a:t>@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2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02205" y="3542579"/>
            <a:ext cx="25742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명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주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야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314515" y="4199728"/>
            <a:ext cx="731202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469900" algn="l"/>
                <a:tab pos="1089025" algn="l"/>
                <a:tab pos="2165985" algn="l"/>
                <a:tab pos="3791585" algn="l"/>
                <a:tab pos="4748530" algn="l"/>
                <a:tab pos="6135370" algn="l"/>
              </a:tabLst>
            </a:pP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각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각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-70">
                <a:solidFill>
                  <a:srgbClr val="184569"/>
                </a:solidFill>
                <a:latin typeface="Trebuchet MS"/>
                <a:cs typeface="Trebuchet MS"/>
              </a:rPr>
              <a:t>t t </a:t>
            </a:r>
            <a:r>
              <a:rPr dirty="0" sz="2000" spc="7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검 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색</a:t>
            </a:r>
            <a:r>
              <a:rPr dirty="0" sz="2000" spc="-3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 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16000" y="1722914"/>
            <a:ext cx="485648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8480" algn="l"/>
              </a:tabLst>
            </a:pPr>
            <a:r>
              <a:rPr dirty="0" sz="3500" spc="980">
                <a:solidFill>
                  <a:srgbClr val="000000"/>
                </a:solidFill>
                <a:latin typeface="Arial Black"/>
                <a:cs typeface="Arial Black"/>
              </a:rPr>
              <a:t>D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125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560">
                <a:solidFill>
                  <a:srgbClr val="000000"/>
                </a:solidFill>
                <a:latin typeface="Arial Black"/>
                <a:cs typeface="Arial Black"/>
              </a:rPr>
              <a:t>b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65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94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355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10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000" y="558861"/>
            <a:ext cx="2299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V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0">
                <a:latin typeface="Trebuchet MS"/>
                <a:cs typeface="Trebuchet MS"/>
              </a:rPr>
              <a:t> ]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3095" y="8673010"/>
            <a:ext cx="969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0317" y="8673010"/>
            <a:ext cx="1614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33052" y="8673010"/>
            <a:ext cx="280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436082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7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19470" y="3490767"/>
            <a:ext cx="3343799" cy="3892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28700" y="2753151"/>
            <a:ext cx="11877675" cy="2971800"/>
            <a:chOff x="1028700" y="2753151"/>
            <a:chExt cx="11877675" cy="2971800"/>
          </a:xfrm>
        </p:grpSpPr>
        <p:sp>
          <p:nvSpPr>
            <p:cNvPr id="7" name="object 7"/>
            <p:cNvSpPr/>
            <p:nvPr/>
          </p:nvSpPr>
          <p:spPr>
            <a:xfrm>
              <a:off x="1028700" y="2753151"/>
              <a:ext cx="11877659" cy="2971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769150" y="3967398"/>
              <a:ext cx="276225" cy="180975"/>
            </a:xfrm>
            <a:custGeom>
              <a:avLst/>
              <a:gdLst/>
              <a:ahLst/>
              <a:cxnLst/>
              <a:rect l="l" t="t" r="r" b="b"/>
              <a:pathLst>
                <a:path w="276225" h="180975">
                  <a:moveTo>
                    <a:pt x="0" y="0"/>
                  </a:moveTo>
                  <a:lnTo>
                    <a:pt x="276041" y="0"/>
                  </a:lnTo>
                  <a:lnTo>
                    <a:pt x="276041" y="180974"/>
                  </a:lnTo>
                  <a:lnTo>
                    <a:pt x="0" y="180974"/>
                  </a:lnTo>
                  <a:lnTo>
                    <a:pt x="0" y="0"/>
                  </a:lnTo>
                </a:path>
              </a:pathLst>
            </a:custGeom>
            <a:ln w="37714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225422" y="4058926"/>
              <a:ext cx="3543935" cy="178435"/>
            </a:xfrm>
            <a:custGeom>
              <a:avLst/>
              <a:gdLst/>
              <a:ahLst/>
              <a:cxnLst/>
              <a:rect l="l" t="t" r="r" b="b"/>
              <a:pathLst>
                <a:path w="3543934" h="178435">
                  <a:moveTo>
                    <a:pt x="3543614" y="0"/>
                  </a:moveTo>
                  <a:lnTo>
                    <a:pt x="0" y="178413"/>
                  </a:lnTo>
                </a:path>
              </a:pathLst>
            </a:custGeom>
            <a:ln w="1905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82631" y="4209048"/>
              <a:ext cx="40005" cy="57150"/>
            </a:xfrm>
            <a:custGeom>
              <a:avLst/>
              <a:gdLst/>
              <a:ahLst/>
              <a:cxnLst/>
              <a:rect l="l" t="t" r="r" b="b"/>
              <a:pathLst>
                <a:path w="40004" h="57150">
                  <a:moveTo>
                    <a:pt x="36608" y="0"/>
                  </a:moveTo>
                  <a:lnTo>
                    <a:pt x="39482" y="57077"/>
                  </a:lnTo>
                  <a:lnTo>
                    <a:pt x="0" y="30454"/>
                  </a:lnTo>
                  <a:lnTo>
                    <a:pt x="36608" y="0"/>
                  </a:lnTo>
                  <a:close/>
                </a:path>
              </a:pathLst>
            </a:custGeom>
            <a:solidFill>
              <a:srgbClr val="F58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82631" y="4209048"/>
              <a:ext cx="40005" cy="57150"/>
            </a:xfrm>
            <a:custGeom>
              <a:avLst/>
              <a:gdLst/>
              <a:ahLst/>
              <a:cxnLst/>
              <a:rect l="l" t="t" r="r" b="b"/>
              <a:pathLst>
                <a:path w="40004" h="57150">
                  <a:moveTo>
                    <a:pt x="39482" y="57077"/>
                  </a:moveTo>
                  <a:lnTo>
                    <a:pt x="0" y="30454"/>
                  </a:lnTo>
                  <a:lnTo>
                    <a:pt x="36608" y="0"/>
                  </a:lnTo>
                  <a:lnTo>
                    <a:pt x="39482" y="57077"/>
                  </a:lnTo>
                  <a:close/>
                </a:path>
              </a:pathLst>
            </a:custGeom>
            <a:ln w="1904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3726424" y="5282366"/>
            <a:ext cx="2905125" cy="447675"/>
          </a:xfrm>
          <a:custGeom>
            <a:avLst/>
            <a:gdLst/>
            <a:ahLst/>
            <a:cxnLst/>
            <a:rect l="l" t="t" r="r" b="b"/>
            <a:pathLst>
              <a:path w="2905125" h="447675">
                <a:moveTo>
                  <a:pt x="0" y="0"/>
                </a:moveTo>
                <a:lnTo>
                  <a:pt x="2904847" y="0"/>
                </a:lnTo>
                <a:lnTo>
                  <a:pt x="2904847" y="447674"/>
                </a:lnTo>
                <a:lnTo>
                  <a:pt x="0" y="447674"/>
                </a:lnTo>
                <a:lnTo>
                  <a:pt x="0" y="0"/>
                </a:lnTo>
              </a:path>
            </a:pathLst>
          </a:custGeom>
          <a:ln w="38372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726424" y="6075090"/>
            <a:ext cx="2905125" cy="447675"/>
          </a:xfrm>
          <a:custGeom>
            <a:avLst/>
            <a:gdLst/>
            <a:ahLst/>
            <a:cxnLst/>
            <a:rect l="l" t="t" r="r" b="b"/>
            <a:pathLst>
              <a:path w="2905125" h="447675">
                <a:moveTo>
                  <a:pt x="0" y="0"/>
                </a:moveTo>
                <a:lnTo>
                  <a:pt x="2904847" y="0"/>
                </a:lnTo>
                <a:lnTo>
                  <a:pt x="2904847" y="447674"/>
                </a:lnTo>
                <a:lnTo>
                  <a:pt x="0" y="447674"/>
                </a:lnTo>
                <a:lnTo>
                  <a:pt x="0" y="0"/>
                </a:lnTo>
              </a:path>
            </a:pathLst>
          </a:custGeom>
          <a:ln w="38372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415515" y="6738639"/>
            <a:ext cx="800100" cy="342900"/>
          </a:xfrm>
          <a:custGeom>
            <a:avLst/>
            <a:gdLst/>
            <a:ahLst/>
            <a:cxnLst/>
            <a:rect l="l" t="t" r="r" b="b"/>
            <a:pathLst>
              <a:path w="800100" h="342900">
                <a:moveTo>
                  <a:pt x="0" y="0"/>
                </a:moveTo>
                <a:lnTo>
                  <a:pt x="799833" y="0"/>
                </a:lnTo>
                <a:lnTo>
                  <a:pt x="799833" y="342898"/>
                </a:lnTo>
                <a:lnTo>
                  <a:pt x="0" y="342898"/>
                </a:lnTo>
                <a:lnTo>
                  <a:pt x="0" y="0"/>
                </a:lnTo>
              </a:path>
            </a:pathLst>
          </a:custGeom>
          <a:ln w="37944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1029239" y="6073657"/>
            <a:ext cx="13395960" cy="2057400"/>
            <a:chOff x="1029239" y="6073657"/>
            <a:chExt cx="13395960" cy="2057400"/>
          </a:xfrm>
        </p:grpSpPr>
        <p:sp>
          <p:nvSpPr>
            <p:cNvPr id="16" name="object 16"/>
            <p:cNvSpPr/>
            <p:nvPr/>
          </p:nvSpPr>
          <p:spPr>
            <a:xfrm>
              <a:off x="1042511" y="6073657"/>
              <a:ext cx="11863848" cy="2057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849126" y="6660981"/>
              <a:ext cx="1566545" cy="250190"/>
            </a:xfrm>
            <a:custGeom>
              <a:avLst/>
              <a:gdLst/>
              <a:ahLst/>
              <a:cxnLst/>
              <a:rect l="l" t="t" r="r" b="b"/>
              <a:pathLst>
                <a:path w="1566544" h="250190">
                  <a:moveTo>
                    <a:pt x="1566183" y="249913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806798" y="6632002"/>
              <a:ext cx="42545" cy="56515"/>
            </a:xfrm>
            <a:custGeom>
              <a:avLst/>
              <a:gdLst/>
              <a:ahLst/>
              <a:cxnLst/>
              <a:rect l="l" t="t" r="r" b="b"/>
              <a:pathLst>
                <a:path w="42545" h="56515">
                  <a:moveTo>
                    <a:pt x="42123" y="0"/>
                  </a:moveTo>
                  <a:lnTo>
                    <a:pt x="33117" y="56436"/>
                  </a:lnTo>
                  <a:lnTo>
                    <a:pt x="0" y="22214"/>
                  </a:lnTo>
                  <a:lnTo>
                    <a:pt x="42123" y="0"/>
                  </a:lnTo>
                  <a:close/>
                </a:path>
              </a:pathLst>
            </a:custGeom>
            <a:solidFill>
              <a:srgbClr val="F581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806798" y="6632002"/>
              <a:ext cx="42545" cy="56515"/>
            </a:xfrm>
            <a:custGeom>
              <a:avLst/>
              <a:gdLst/>
              <a:ahLst/>
              <a:cxnLst/>
              <a:rect l="l" t="t" r="r" b="b"/>
              <a:pathLst>
                <a:path w="42545" h="56515">
                  <a:moveTo>
                    <a:pt x="33117" y="56436"/>
                  </a:moveTo>
                  <a:lnTo>
                    <a:pt x="0" y="22214"/>
                  </a:lnTo>
                  <a:lnTo>
                    <a:pt x="42123" y="0"/>
                  </a:lnTo>
                  <a:lnTo>
                    <a:pt x="33117" y="56436"/>
                  </a:lnTo>
                  <a:close/>
                </a:path>
              </a:pathLst>
            </a:custGeom>
            <a:ln w="19048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48219" y="6490167"/>
              <a:ext cx="11753215" cy="323850"/>
            </a:xfrm>
            <a:custGeom>
              <a:avLst/>
              <a:gdLst/>
              <a:ahLst/>
              <a:cxnLst/>
              <a:rect l="l" t="t" r="r" b="b"/>
              <a:pathLst>
                <a:path w="11753215" h="323850">
                  <a:moveTo>
                    <a:pt x="0" y="0"/>
                  </a:moveTo>
                  <a:lnTo>
                    <a:pt x="11752935" y="0"/>
                  </a:lnTo>
                  <a:lnTo>
                    <a:pt x="11752935" y="323849"/>
                  </a:lnTo>
                  <a:lnTo>
                    <a:pt x="0" y="323849"/>
                  </a:lnTo>
                  <a:lnTo>
                    <a:pt x="0" y="0"/>
                  </a:lnTo>
                </a:path>
              </a:pathLst>
            </a:custGeom>
            <a:ln w="3796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16000" y="1722924"/>
            <a:ext cx="485648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8480" algn="l"/>
              </a:tabLst>
            </a:pPr>
            <a:r>
              <a:rPr dirty="0" sz="3500" spc="980">
                <a:solidFill>
                  <a:srgbClr val="000000"/>
                </a:solidFill>
                <a:latin typeface="Arial Black"/>
                <a:cs typeface="Arial Black"/>
              </a:rPr>
              <a:t>D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125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560">
                <a:solidFill>
                  <a:srgbClr val="000000"/>
                </a:solidFill>
                <a:latin typeface="Arial Black"/>
                <a:cs typeface="Arial Black"/>
              </a:rPr>
              <a:t>b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65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94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355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110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778244" y="8673010"/>
            <a:ext cx="14941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4831" y="8142779"/>
            <a:ext cx="145389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2455" algn="l"/>
                <a:tab pos="1359535" algn="l"/>
                <a:tab pos="2126615" algn="l"/>
                <a:tab pos="3203575" algn="l"/>
                <a:tab pos="4590415" algn="l"/>
                <a:tab pos="5667375" algn="l"/>
                <a:tab pos="6434455" algn="l"/>
                <a:tab pos="7347584" algn="l"/>
                <a:tab pos="8282940" algn="l"/>
                <a:tab pos="9359900" algn="l"/>
                <a:tab pos="10436860" algn="l"/>
                <a:tab pos="11204575" algn="l"/>
                <a:tab pos="12281535" algn="l"/>
                <a:tab pos="13048615" algn="l"/>
              </a:tabLst>
            </a:pP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-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&gt;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</a:t>
            </a:r>
            <a:r>
              <a:rPr dirty="0" sz="2000" spc="-25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위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0">
                <a:solidFill>
                  <a:srgbClr val="184569"/>
                </a:solidFill>
                <a:latin typeface="BM HANNA Air"/>
                <a:cs typeface="BM HANNA Air"/>
              </a:rPr>
              <a:t>와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승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않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35">
                <a:solidFill>
                  <a:srgbClr val="184569"/>
                </a:solidFill>
                <a:latin typeface="BM HANNA Air"/>
                <a:cs typeface="BM HANNA Air"/>
              </a:rPr>
              <a:t>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만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가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6000" y="558868"/>
            <a:ext cx="26644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B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]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6000" y="8673010"/>
            <a:ext cx="73196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9400" algn="l"/>
                <a:tab pos="2716530" algn="l"/>
                <a:tab pos="4529455" algn="l"/>
              </a:tabLst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4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	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	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726" y="1436079"/>
            <a:ext cx="1951069" cy="108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8044" y="2591223"/>
            <a:ext cx="13011149" cy="2219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98218" y="5568726"/>
            <a:ext cx="12992099" cy="2362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7820180" y="4788144"/>
            <a:ext cx="152400" cy="781050"/>
            <a:chOff x="7820180" y="4788144"/>
            <a:chExt cx="152400" cy="781050"/>
          </a:xfrm>
        </p:grpSpPr>
        <p:sp>
          <p:nvSpPr>
            <p:cNvPr id="8" name="object 8"/>
            <p:cNvSpPr/>
            <p:nvPr/>
          </p:nvSpPr>
          <p:spPr>
            <a:xfrm>
              <a:off x="7896604" y="4807194"/>
              <a:ext cx="16510" cy="657225"/>
            </a:xfrm>
            <a:custGeom>
              <a:avLst/>
              <a:gdLst/>
              <a:ahLst/>
              <a:cxnLst/>
              <a:rect l="l" t="t" r="r" b="b"/>
              <a:pathLst>
                <a:path w="16509" h="657225">
                  <a:moveTo>
                    <a:pt x="16435" y="0"/>
                  </a:moveTo>
                  <a:lnTo>
                    <a:pt x="0" y="657093"/>
                  </a:lnTo>
                </a:path>
              </a:pathLst>
            </a:custGeom>
            <a:ln w="38114">
              <a:solidFill>
                <a:srgbClr val="18456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20180" y="5453350"/>
              <a:ext cx="152374" cy="1157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765882" y="7618476"/>
            <a:ext cx="1056640" cy="337185"/>
          </a:xfrm>
          <a:custGeom>
            <a:avLst/>
            <a:gdLst/>
            <a:ahLst/>
            <a:cxnLst/>
            <a:rect l="l" t="t" r="r" b="b"/>
            <a:pathLst>
              <a:path w="1056640" h="337184">
                <a:moveTo>
                  <a:pt x="0" y="0"/>
                </a:moveTo>
                <a:lnTo>
                  <a:pt x="884643" y="0"/>
                </a:lnTo>
                <a:lnTo>
                  <a:pt x="930369" y="6124"/>
                </a:lnTo>
                <a:lnTo>
                  <a:pt x="971457" y="23407"/>
                </a:lnTo>
                <a:lnTo>
                  <a:pt x="1006268" y="50216"/>
                </a:lnTo>
                <a:lnTo>
                  <a:pt x="1033162" y="84916"/>
                </a:lnTo>
                <a:lnTo>
                  <a:pt x="1050501" y="125872"/>
                </a:lnTo>
                <a:lnTo>
                  <a:pt x="1056645" y="171450"/>
                </a:lnTo>
                <a:lnTo>
                  <a:pt x="1050502" y="217022"/>
                </a:lnTo>
              </a:path>
              <a:path w="1056640" h="337184">
                <a:moveTo>
                  <a:pt x="977077" y="315164"/>
                </a:moveTo>
                <a:lnTo>
                  <a:pt x="971462" y="319488"/>
                </a:lnTo>
              </a:path>
              <a:path w="1056640" h="337184">
                <a:moveTo>
                  <a:pt x="942088" y="331846"/>
                </a:moveTo>
                <a:lnTo>
                  <a:pt x="930373" y="336774"/>
                </a:lnTo>
              </a:path>
            </a:pathLst>
          </a:custGeom>
          <a:ln w="75829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00023" y="7618476"/>
            <a:ext cx="166370" cy="126364"/>
          </a:xfrm>
          <a:custGeom>
            <a:avLst/>
            <a:gdLst/>
            <a:ahLst/>
            <a:cxnLst/>
            <a:rect l="l" t="t" r="r" b="b"/>
            <a:pathLst>
              <a:path w="166370" h="126365">
                <a:moveTo>
                  <a:pt x="0" y="125869"/>
                </a:moveTo>
                <a:lnTo>
                  <a:pt x="6041" y="111600"/>
                </a:lnTo>
              </a:path>
              <a:path w="166370" h="126365">
                <a:moveTo>
                  <a:pt x="17340" y="84913"/>
                </a:moveTo>
                <a:lnTo>
                  <a:pt x="28006" y="71152"/>
                </a:lnTo>
              </a:path>
              <a:path w="166370" h="126365">
                <a:moveTo>
                  <a:pt x="44237" y="50213"/>
                </a:moveTo>
                <a:lnTo>
                  <a:pt x="57817" y="39755"/>
                </a:lnTo>
              </a:path>
              <a:path w="166370" h="126365">
                <a:moveTo>
                  <a:pt x="79048" y="23406"/>
                </a:moveTo>
                <a:lnTo>
                  <a:pt x="116679" y="7577"/>
                </a:lnTo>
              </a:path>
              <a:path w="166370" h="126365">
                <a:moveTo>
                  <a:pt x="120133" y="6124"/>
                </a:moveTo>
                <a:lnTo>
                  <a:pt x="165858" y="0"/>
                </a:lnTo>
              </a:path>
            </a:pathLst>
          </a:custGeom>
          <a:ln w="75829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9879342" y="7580562"/>
            <a:ext cx="1304290" cy="412750"/>
            <a:chOff x="9879342" y="7580562"/>
            <a:chExt cx="1304290" cy="412750"/>
          </a:xfrm>
        </p:grpSpPr>
        <p:sp>
          <p:nvSpPr>
            <p:cNvPr id="13" name="object 13"/>
            <p:cNvSpPr/>
            <p:nvPr/>
          </p:nvSpPr>
          <p:spPr>
            <a:xfrm>
              <a:off x="10088915" y="7618475"/>
              <a:ext cx="930910" cy="6350"/>
            </a:xfrm>
            <a:custGeom>
              <a:avLst/>
              <a:gdLst/>
              <a:ahLst/>
              <a:cxnLst/>
              <a:rect l="l" t="t" r="r" b="b"/>
              <a:pathLst>
                <a:path w="930909" h="6350">
                  <a:moveTo>
                    <a:pt x="-37853" y="3061"/>
                  </a:moveTo>
                  <a:lnTo>
                    <a:pt x="968220" y="3061"/>
                  </a:lnTo>
                </a:path>
              </a:pathLst>
            </a:custGeom>
            <a:ln w="81831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095086" y="7668617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45" y="-37853"/>
                  </a:moveTo>
                  <a:lnTo>
                    <a:pt x="45" y="37923"/>
                  </a:lnTo>
                </a:path>
              </a:pathLst>
            </a:custGeom>
            <a:ln w="75951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16665" y="7696408"/>
              <a:ext cx="29209" cy="93980"/>
            </a:xfrm>
            <a:custGeom>
              <a:avLst/>
              <a:gdLst/>
              <a:ahLst/>
              <a:cxnLst/>
              <a:rect l="l" t="t" r="r" b="b"/>
              <a:pathLst>
                <a:path w="29209" h="93979">
                  <a:moveTo>
                    <a:pt x="0" y="0"/>
                  </a:moveTo>
                  <a:lnTo>
                    <a:pt x="5409" y="6979"/>
                  </a:lnTo>
                </a:path>
                <a:path w="29209" h="93979">
                  <a:moveTo>
                    <a:pt x="16594" y="33396"/>
                  </a:moveTo>
                  <a:lnTo>
                    <a:pt x="22750" y="47937"/>
                  </a:lnTo>
                </a:path>
                <a:path w="29209" h="93979">
                  <a:moveTo>
                    <a:pt x="28087" y="87521"/>
                  </a:moveTo>
                  <a:lnTo>
                    <a:pt x="28895" y="93517"/>
                  </a:lnTo>
                </a:path>
              </a:pathLst>
            </a:custGeom>
            <a:ln w="7582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879342" y="7580562"/>
              <a:ext cx="247486" cy="412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10094245" y="4615372"/>
            <a:ext cx="1114425" cy="175260"/>
          </a:xfrm>
          <a:custGeom>
            <a:avLst/>
            <a:gdLst/>
            <a:ahLst/>
            <a:cxnLst/>
            <a:rect l="l" t="t" r="r" b="b"/>
            <a:pathLst>
              <a:path w="1114425" h="175260">
                <a:moveTo>
                  <a:pt x="106891" y="0"/>
                </a:moveTo>
                <a:lnTo>
                  <a:pt x="1007529" y="0"/>
                </a:lnTo>
                <a:lnTo>
                  <a:pt x="1049136" y="8233"/>
                </a:lnTo>
                <a:lnTo>
                  <a:pt x="1083113" y="30686"/>
                </a:lnTo>
                <a:lnTo>
                  <a:pt x="1106022" y="63989"/>
                </a:lnTo>
                <a:lnTo>
                  <a:pt x="1114423" y="104771"/>
                </a:lnTo>
                <a:lnTo>
                  <a:pt x="1106022" y="145553"/>
                </a:lnTo>
                <a:lnTo>
                  <a:pt x="1085644" y="175178"/>
                </a:lnTo>
              </a:path>
              <a:path w="1114425" h="175260">
                <a:moveTo>
                  <a:pt x="0" y="104765"/>
                </a:moveTo>
                <a:lnTo>
                  <a:pt x="8398" y="63989"/>
                </a:lnTo>
                <a:lnTo>
                  <a:pt x="31306" y="30686"/>
                </a:lnTo>
                <a:lnTo>
                  <a:pt x="65283" y="8233"/>
                </a:lnTo>
                <a:lnTo>
                  <a:pt x="92239" y="2899"/>
                </a:lnTo>
              </a:path>
            </a:pathLst>
          </a:custGeom>
          <a:ln w="75575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34792" y="4596322"/>
            <a:ext cx="1085215" cy="179070"/>
          </a:xfrm>
          <a:custGeom>
            <a:avLst/>
            <a:gdLst/>
            <a:ahLst/>
            <a:cxnLst/>
            <a:rect l="l" t="t" r="r" b="b"/>
            <a:pathLst>
              <a:path w="1085215" h="179070">
                <a:moveTo>
                  <a:pt x="0" y="0"/>
                </a:moveTo>
                <a:lnTo>
                  <a:pt x="979963" y="0"/>
                </a:lnTo>
              </a:path>
              <a:path w="1085215" h="179070">
                <a:moveTo>
                  <a:pt x="1029941" y="14313"/>
                </a:moveTo>
                <a:lnTo>
                  <a:pt x="1054313" y="30687"/>
                </a:lnTo>
                <a:lnTo>
                  <a:pt x="1076846" y="63991"/>
                </a:lnTo>
                <a:lnTo>
                  <a:pt x="1085109" y="104775"/>
                </a:lnTo>
                <a:lnTo>
                  <a:pt x="1076846" y="145558"/>
                </a:lnTo>
                <a:lnTo>
                  <a:pt x="1054314" y="178860"/>
                </a:lnTo>
              </a:path>
            </a:pathLst>
          </a:custGeom>
          <a:ln w="75959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29638" y="4648003"/>
            <a:ext cx="17145" cy="53340"/>
          </a:xfrm>
          <a:custGeom>
            <a:avLst/>
            <a:gdLst/>
            <a:ahLst/>
            <a:cxnLst/>
            <a:rect l="l" t="t" r="r" b="b"/>
            <a:pathLst>
              <a:path w="17145" h="53339">
                <a:moveTo>
                  <a:pt x="0" y="53086"/>
                </a:moveTo>
                <a:lnTo>
                  <a:pt x="6716" y="19938"/>
                </a:lnTo>
              </a:path>
              <a:path w="17145" h="53339">
                <a:moveTo>
                  <a:pt x="8262" y="12309"/>
                </a:moveTo>
                <a:lnTo>
                  <a:pt x="16591" y="0"/>
                </a:lnTo>
              </a:path>
            </a:pathLst>
          </a:custGeom>
          <a:ln w="75959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485648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8480" algn="l"/>
              </a:tabLst>
            </a:pPr>
            <a:r>
              <a:rPr dirty="0" sz="3500" spc="1175">
                <a:solidFill>
                  <a:srgbClr val="000000"/>
                </a:solidFill>
              </a:rPr>
              <a:t>D</a:t>
            </a:r>
            <a:r>
              <a:rPr dirty="0" sz="3500" spc="1290">
                <a:solidFill>
                  <a:srgbClr val="000000"/>
                </a:solidFill>
              </a:rPr>
              <a:t>a</a:t>
            </a:r>
            <a:r>
              <a:rPr dirty="0" sz="3500" spc="705">
                <a:solidFill>
                  <a:srgbClr val="000000"/>
                </a:solidFill>
              </a:rPr>
              <a:t>t</a:t>
            </a:r>
            <a:r>
              <a:rPr dirty="0" sz="3500" spc="1290">
                <a:solidFill>
                  <a:srgbClr val="000000"/>
                </a:solidFill>
              </a:rPr>
              <a:t>a</a:t>
            </a:r>
            <a:r>
              <a:rPr dirty="0" sz="3500" spc="1145">
                <a:solidFill>
                  <a:srgbClr val="000000"/>
                </a:solidFill>
              </a:rPr>
              <a:t>b</a:t>
            </a:r>
            <a:r>
              <a:rPr dirty="0" sz="3500" spc="1290">
                <a:solidFill>
                  <a:srgbClr val="000000"/>
                </a:solidFill>
              </a:rPr>
              <a:t>a</a:t>
            </a:r>
            <a:r>
              <a:rPr dirty="0" sz="3500" spc="1215">
                <a:solidFill>
                  <a:srgbClr val="000000"/>
                </a:solidFill>
              </a:rPr>
              <a:t>s</a:t>
            </a:r>
            <a:r>
              <a:rPr dirty="0" sz="3500" spc="1050">
                <a:solidFill>
                  <a:srgbClr val="000000"/>
                </a:solidFill>
              </a:rPr>
              <a:t>e</a:t>
            </a:r>
            <a:r>
              <a:rPr dirty="0" sz="3500">
                <a:solidFill>
                  <a:srgbClr val="000000"/>
                </a:solidFill>
              </a:rPr>
              <a:t>	</a:t>
            </a:r>
            <a:r>
              <a:rPr dirty="0" sz="3500" spc="1135">
                <a:solidFill>
                  <a:srgbClr val="000000"/>
                </a:solidFill>
              </a:rPr>
              <a:t>L</a:t>
            </a:r>
            <a:r>
              <a:rPr dirty="0" sz="3500" spc="1290">
                <a:solidFill>
                  <a:srgbClr val="000000"/>
                </a:solidFill>
              </a:rPr>
              <a:t>a</a:t>
            </a:r>
            <a:r>
              <a:rPr dirty="0" sz="3500" spc="740">
                <a:solidFill>
                  <a:srgbClr val="000000"/>
                </a:solidFill>
              </a:rPr>
              <a:t>y</a:t>
            </a:r>
            <a:r>
              <a:rPr dirty="0" sz="3500" spc="1045">
                <a:solidFill>
                  <a:srgbClr val="000000"/>
                </a:solidFill>
              </a:rPr>
              <a:t>e</a:t>
            </a:r>
            <a:r>
              <a:rPr dirty="0" sz="3500" spc="1495">
                <a:solidFill>
                  <a:srgbClr val="000000"/>
                </a:solidFill>
              </a:rPr>
              <a:t>r</a:t>
            </a:r>
            <a:endParaRPr sz="3500"/>
          </a:p>
        </p:txBody>
      </p:sp>
      <p:sp>
        <p:nvSpPr>
          <p:cNvPr id="21" name="object 21"/>
          <p:cNvSpPr txBox="1"/>
          <p:nvPr/>
        </p:nvSpPr>
        <p:spPr>
          <a:xfrm>
            <a:off x="15774224" y="8673010"/>
            <a:ext cx="14979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r>
              <a:rPr dirty="0" sz="2000" spc="-80">
                <a:latin typeface="Trebuchet MS"/>
                <a:cs typeface="Trebuchet MS"/>
              </a:rPr>
              <a:t> </a:t>
            </a:r>
            <a:r>
              <a:rPr dirty="0" sz="2000" spc="195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19446" y="4946708"/>
            <a:ext cx="101409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080" algn="l"/>
              </a:tabLst>
            </a:pP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2285" y="8152289"/>
            <a:ext cx="130327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780" algn="l"/>
                <a:tab pos="1856739" algn="l"/>
                <a:tab pos="2623820" algn="l"/>
                <a:tab pos="3390900" algn="l"/>
                <a:tab pos="4467860" algn="l"/>
                <a:tab pos="5692140" algn="l"/>
                <a:tab pos="6649720" algn="l"/>
                <a:tab pos="7416800" algn="l"/>
                <a:tab pos="8183880" algn="l"/>
                <a:tab pos="9260840" algn="l"/>
                <a:tab pos="10027920" algn="l"/>
                <a:tab pos="10795000" algn="l"/>
                <a:tab pos="11871960" algn="l"/>
                <a:tab pos="12329795" algn="l"/>
              </a:tabLst>
            </a:pP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앞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했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1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당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	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값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바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뀐	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것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6000" y="558861"/>
            <a:ext cx="26644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B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150">
                <a:latin typeface="Trebuchet MS"/>
                <a:cs typeface="Trebuchet MS"/>
              </a:rPr>
              <a:t>_</a:t>
            </a:r>
            <a:r>
              <a:rPr dirty="0" sz="2000" spc="-10">
                <a:latin typeface="Trebuchet MS"/>
                <a:cs typeface="Trebuchet MS"/>
              </a:rPr>
              <a:t> [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0">
                <a:latin typeface="Trebuchet MS"/>
                <a:cs typeface="Trebuchet MS"/>
              </a:rPr>
              <a:t>]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6000" y="8673010"/>
            <a:ext cx="73196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9400" algn="l"/>
                <a:tab pos="2716530" algn="l"/>
                <a:tab pos="4529455" algn="l"/>
              </a:tabLst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4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	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	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44601"/>
            <a:ext cx="4803775" cy="4787900"/>
          </a:xfrm>
          <a:custGeom>
            <a:avLst/>
            <a:gdLst/>
            <a:ahLst/>
            <a:cxnLst/>
            <a:rect l="l" t="t" r="r" b="b"/>
            <a:pathLst>
              <a:path w="4803775" h="4787900">
                <a:moveTo>
                  <a:pt x="2688496" y="12699"/>
                </a:moveTo>
                <a:lnTo>
                  <a:pt x="2114881" y="12699"/>
                </a:lnTo>
                <a:lnTo>
                  <a:pt x="2162040" y="0"/>
                </a:lnTo>
                <a:lnTo>
                  <a:pt x="2641337" y="0"/>
                </a:lnTo>
                <a:lnTo>
                  <a:pt x="2688496" y="12699"/>
                </a:lnTo>
                <a:close/>
              </a:path>
              <a:path w="4803775" h="4787900">
                <a:moveTo>
                  <a:pt x="2781971" y="25399"/>
                </a:moveTo>
                <a:lnTo>
                  <a:pt x="2021406" y="25399"/>
                </a:lnTo>
                <a:lnTo>
                  <a:pt x="2068000" y="12699"/>
                </a:lnTo>
                <a:lnTo>
                  <a:pt x="2735377" y="12699"/>
                </a:lnTo>
                <a:lnTo>
                  <a:pt x="2781971" y="25399"/>
                </a:lnTo>
                <a:close/>
              </a:path>
              <a:path w="4803775" h="4787900">
                <a:moveTo>
                  <a:pt x="2965298" y="63499"/>
                </a:moveTo>
                <a:lnTo>
                  <a:pt x="1838078" y="63499"/>
                </a:lnTo>
                <a:lnTo>
                  <a:pt x="1975108" y="25399"/>
                </a:lnTo>
                <a:lnTo>
                  <a:pt x="2828269" y="25399"/>
                </a:lnTo>
                <a:lnTo>
                  <a:pt x="2965298" y="63499"/>
                </a:lnTo>
                <a:close/>
              </a:path>
              <a:path w="4803775" h="4787900">
                <a:moveTo>
                  <a:pt x="2828269" y="4762499"/>
                </a:moveTo>
                <a:lnTo>
                  <a:pt x="1975108" y="4762499"/>
                </a:lnTo>
                <a:lnTo>
                  <a:pt x="1616449" y="4660899"/>
                </a:lnTo>
                <a:lnTo>
                  <a:pt x="1530371" y="4635499"/>
                </a:lnTo>
                <a:lnTo>
                  <a:pt x="1487919" y="4610099"/>
                </a:lnTo>
                <a:lnTo>
                  <a:pt x="1445870" y="4597399"/>
                </a:lnTo>
                <a:lnTo>
                  <a:pt x="1404234" y="4571999"/>
                </a:lnTo>
                <a:lnTo>
                  <a:pt x="1363019" y="4559299"/>
                </a:lnTo>
                <a:lnTo>
                  <a:pt x="1322235" y="4533899"/>
                </a:lnTo>
                <a:lnTo>
                  <a:pt x="1281890" y="4521199"/>
                </a:lnTo>
                <a:lnTo>
                  <a:pt x="1202554" y="4470399"/>
                </a:lnTo>
                <a:lnTo>
                  <a:pt x="1163581" y="4444999"/>
                </a:lnTo>
                <a:lnTo>
                  <a:pt x="1125083" y="4432299"/>
                </a:lnTo>
                <a:lnTo>
                  <a:pt x="1049548" y="4381499"/>
                </a:lnTo>
                <a:lnTo>
                  <a:pt x="976022" y="4330699"/>
                </a:lnTo>
                <a:lnTo>
                  <a:pt x="940035" y="4292599"/>
                </a:lnTo>
                <a:lnTo>
                  <a:pt x="904577" y="4267199"/>
                </a:lnTo>
                <a:lnTo>
                  <a:pt x="869656" y="4241799"/>
                </a:lnTo>
                <a:lnTo>
                  <a:pt x="835283" y="4216399"/>
                </a:lnTo>
                <a:lnTo>
                  <a:pt x="801465" y="4178299"/>
                </a:lnTo>
                <a:lnTo>
                  <a:pt x="768213" y="4152899"/>
                </a:lnTo>
                <a:lnTo>
                  <a:pt x="735534" y="4127499"/>
                </a:lnTo>
                <a:lnTo>
                  <a:pt x="703438" y="4089399"/>
                </a:lnTo>
                <a:lnTo>
                  <a:pt x="671934" y="4063999"/>
                </a:lnTo>
                <a:lnTo>
                  <a:pt x="641031" y="4025899"/>
                </a:lnTo>
                <a:lnTo>
                  <a:pt x="610737" y="3987799"/>
                </a:lnTo>
                <a:lnTo>
                  <a:pt x="581062" y="3962399"/>
                </a:lnTo>
                <a:lnTo>
                  <a:pt x="552015" y="3924299"/>
                </a:lnTo>
                <a:lnTo>
                  <a:pt x="523605" y="3886199"/>
                </a:lnTo>
                <a:lnTo>
                  <a:pt x="495840" y="3848099"/>
                </a:lnTo>
                <a:lnTo>
                  <a:pt x="468729" y="3822699"/>
                </a:lnTo>
                <a:lnTo>
                  <a:pt x="442282" y="3784599"/>
                </a:lnTo>
                <a:lnTo>
                  <a:pt x="416508" y="3746499"/>
                </a:lnTo>
                <a:lnTo>
                  <a:pt x="391415" y="3708399"/>
                </a:lnTo>
                <a:lnTo>
                  <a:pt x="367013" y="3670299"/>
                </a:lnTo>
                <a:lnTo>
                  <a:pt x="343310" y="3632199"/>
                </a:lnTo>
                <a:lnTo>
                  <a:pt x="320315" y="3594099"/>
                </a:lnTo>
                <a:lnTo>
                  <a:pt x="298038" y="3555999"/>
                </a:lnTo>
                <a:lnTo>
                  <a:pt x="276487" y="3517899"/>
                </a:lnTo>
                <a:lnTo>
                  <a:pt x="255671" y="3467099"/>
                </a:lnTo>
                <a:lnTo>
                  <a:pt x="235600" y="3428999"/>
                </a:lnTo>
                <a:lnTo>
                  <a:pt x="216282" y="3390899"/>
                </a:lnTo>
                <a:lnTo>
                  <a:pt x="197726" y="3352799"/>
                </a:lnTo>
                <a:lnTo>
                  <a:pt x="179941" y="3301999"/>
                </a:lnTo>
                <a:lnTo>
                  <a:pt x="162936" y="3263899"/>
                </a:lnTo>
                <a:lnTo>
                  <a:pt x="146720" y="3225799"/>
                </a:lnTo>
                <a:lnTo>
                  <a:pt x="131303" y="3174999"/>
                </a:lnTo>
                <a:lnTo>
                  <a:pt x="116692" y="3136899"/>
                </a:lnTo>
                <a:lnTo>
                  <a:pt x="102898" y="3086099"/>
                </a:lnTo>
                <a:lnTo>
                  <a:pt x="89928" y="3047999"/>
                </a:lnTo>
                <a:lnTo>
                  <a:pt x="77793" y="2997199"/>
                </a:lnTo>
                <a:lnTo>
                  <a:pt x="66500" y="2959099"/>
                </a:lnTo>
                <a:lnTo>
                  <a:pt x="56059" y="2908299"/>
                </a:lnTo>
                <a:lnTo>
                  <a:pt x="46480" y="2870199"/>
                </a:lnTo>
                <a:lnTo>
                  <a:pt x="37769" y="2819399"/>
                </a:lnTo>
                <a:lnTo>
                  <a:pt x="29938" y="2768599"/>
                </a:lnTo>
                <a:lnTo>
                  <a:pt x="22994" y="2730499"/>
                </a:lnTo>
                <a:lnTo>
                  <a:pt x="16948" y="2679699"/>
                </a:lnTo>
                <a:lnTo>
                  <a:pt x="11806" y="2628899"/>
                </a:lnTo>
                <a:lnTo>
                  <a:pt x="7580" y="2590799"/>
                </a:lnTo>
                <a:lnTo>
                  <a:pt x="4277" y="2539999"/>
                </a:lnTo>
                <a:lnTo>
                  <a:pt x="1907" y="2489199"/>
                </a:lnTo>
                <a:lnTo>
                  <a:pt x="478" y="2438399"/>
                </a:lnTo>
                <a:lnTo>
                  <a:pt x="0" y="2387599"/>
                </a:lnTo>
                <a:lnTo>
                  <a:pt x="478" y="2349499"/>
                </a:lnTo>
                <a:lnTo>
                  <a:pt x="1907" y="2298699"/>
                </a:lnTo>
                <a:lnTo>
                  <a:pt x="4277" y="2247899"/>
                </a:lnTo>
                <a:lnTo>
                  <a:pt x="7580" y="2197099"/>
                </a:lnTo>
                <a:lnTo>
                  <a:pt x="11806" y="2158999"/>
                </a:lnTo>
                <a:lnTo>
                  <a:pt x="16948" y="2108199"/>
                </a:lnTo>
                <a:lnTo>
                  <a:pt x="22994" y="2057399"/>
                </a:lnTo>
                <a:lnTo>
                  <a:pt x="29938" y="2006599"/>
                </a:lnTo>
                <a:lnTo>
                  <a:pt x="37769" y="1968499"/>
                </a:lnTo>
                <a:lnTo>
                  <a:pt x="46480" y="1917699"/>
                </a:lnTo>
                <a:lnTo>
                  <a:pt x="56059" y="1879599"/>
                </a:lnTo>
                <a:lnTo>
                  <a:pt x="66500" y="1828799"/>
                </a:lnTo>
                <a:lnTo>
                  <a:pt x="77793" y="1777999"/>
                </a:lnTo>
                <a:lnTo>
                  <a:pt x="89928" y="1739899"/>
                </a:lnTo>
                <a:lnTo>
                  <a:pt x="102898" y="1689099"/>
                </a:lnTo>
                <a:lnTo>
                  <a:pt x="116692" y="1650999"/>
                </a:lnTo>
                <a:lnTo>
                  <a:pt x="131303" y="1612899"/>
                </a:lnTo>
                <a:lnTo>
                  <a:pt x="146720" y="1562099"/>
                </a:lnTo>
                <a:lnTo>
                  <a:pt x="162936" y="1523999"/>
                </a:lnTo>
                <a:lnTo>
                  <a:pt x="179941" y="1473199"/>
                </a:lnTo>
                <a:lnTo>
                  <a:pt x="197726" y="1435099"/>
                </a:lnTo>
                <a:lnTo>
                  <a:pt x="216282" y="1396999"/>
                </a:lnTo>
                <a:lnTo>
                  <a:pt x="235600" y="1358899"/>
                </a:lnTo>
                <a:lnTo>
                  <a:pt x="255671" y="1308099"/>
                </a:lnTo>
                <a:lnTo>
                  <a:pt x="276487" y="1269999"/>
                </a:lnTo>
                <a:lnTo>
                  <a:pt x="298038" y="1231899"/>
                </a:lnTo>
                <a:lnTo>
                  <a:pt x="320315" y="1193799"/>
                </a:lnTo>
                <a:lnTo>
                  <a:pt x="343310" y="1155699"/>
                </a:lnTo>
                <a:lnTo>
                  <a:pt x="367013" y="1117599"/>
                </a:lnTo>
                <a:lnTo>
                  <a:pt x="391415" y="1079499"/>
                </a:lnTo>
                <a:lnTo>
                  <a:pt x="416508" y="1041399"/>
                </a:lnTo>
                <a:lnTo>
                  <a:pt x="442282" y="1003299"/>
                </a:lnTo>
                <a:lnTo>
                  <a:pt x="468729" y="965199"/>
                </a:lnTo>
                <a:lnTo>
                  <a:pt x="495840" y="927099"/>
                </a:lnTo>
                <a:lnTo>
                  <a:pt x="523605" y="901699"/>
                </a:lnTo>
                <a:lnTo>
                  <a:pt x="552015" y="863599"/>
                </a:lnTo>
                <a:lnTo>
                  <a:pt x="581062" y="825499"/>
                </a:lnTo>
                <a:lnTo>
                  <a:pt x="610737" y="787399"/>
                </a:lnTo>
                <a:lnTo>
                  <a:pt x="641031" y="761999"/>
                </a:lnTo>
                <a:lnTo>
                  <a:pt x="671934" y="723899"/>
                </a:lnTo>
                <a:lnTo>
                  <a:pt x="703438" y="698499"/>
                </a:lnTo>
                <a:lnTo>
                  <a:pt x="735534" y="660399"/>
                </a:lnTo>
                <a:lnTo>
                  <a:pt x="768213" y="634999"/>
                </a:lnTo>
                <a:lnTo>
                  <a:pt x="801465" y="596899"/>
                </a:lnTo>
                <a:lnTo>
                  <a:pt x="835283" y="571499"/>
                </a:lnTo>
                <a:lnTo>
                  <a:pt x="869656" y="546099"/>
                </a:lnTo>
                <a:lnTo>
                  <a:pt x="904577" y="520699"/>
                </a:lnTo>
                <a:lnTo>
                  <a:pt x="940035" y="482599"/>
                </a:lnTo>
                <a:lnTo>
                  <a:pt x="976022" y="457199"/>
                </a:lnTo>
                <a:lnTo>
                  <a:pt x="1049548" y="406399"/>
                </a:lnTo>
                <a:lnTo>
                  <a:pt x="1125083" y="355599"/>
                </a:lnTo>
                <a:lnTo>
                  <a:pt x="1163581" y="330199"/>
                </a:lnTo>
                <a:lnTo>
                  <a:pt x="1202554" y="317499"/>
                </a:lnTo>
                <a:lnTo>
                  <a:pt x="1281890" y="266699"/>
                </a:lnTo>
                <a:lnTo>
                  <a:pt x="1322235" y="241299"/>
                </a:lnTo>
                <a:lnTo>
                  <a:pt x="1363019" y="228599"/>
                </a:lnTo>
                <a:lnTo>
                  <a:pt x="1404234" y="203199"/>
                </a:lnTo>
                <a:lnTo>
                  <a:pt x="1445870" y="190499"/>
                </a:lnTo>
                <a:lnTo>
                  <a:pt x="1487919" y="165099"/>
                </a:lnTo>
                <a:lnTo>
                  <a:pt x="1616449" y="126999"/>
                </a:lnTo>
                <a:lnTo>
                  <a:pt x="1660058" y="101599"/>
                </a:lnTo>
                <a:lnTo>
                  <a:pt x="1793053" y="63499"/>
                </a:lnTo>
                <a:lnTo>
                  <a:pt x="3010323" y="63499"/>
                </a:lnTo>
                <a:lnTo>
                  <a:pt x="3143318" y="101599"/>
                </a:lnTo>
                <a:lnTo>
                  <a:pt x="3186926" y="126999"/>
                </a:lnTo>
                <a:lnTo>
                  <a:pt x="3315457" y="165099"/>
                </a:lnTo>
                <a:lnTo>
                  <a:pt x="3357505" y="190499"/>
                </a:lnTo>
                <a:lnTo>
                  <a:pt x="3399141" y="203199"/>
                </a:lnTo>
                <a:lnTo>
                  <a:pt x="3440356" y="228599"/>
                </a:lnTo>
                <a:lnTo>
                  <a:pt x="3481140" y="241299"/>
                </a:lnTo>
                <a:lnTo>
                  <a:pt x="3521485" y="266699"/>
                </a:lnTo>
                <a:lnTo>
                  <a:pt x="3600820" y="317499"/>
                </a:lnTo>
                <a:lnTo>
                  <a:pt x="3639794" y="330199"/>
                </a:lnTo>
                <a:lnTo>
                  <a:pt x="3678291" y="355599"/>
                </a:lnTo>
                <a:lnTo>
                  <a:pt x="3753826" y="406399"/>
                </a:lnTo>
                <a:lnTo>
                  <a:pt x="3827351" y="457199"/>
                </a:lnTo>
                <a:lnTo>
                  <a:pt x="3863339" y="482599"/>
                </a:lnTo>
                <a:lnTo>
                  <a:pt x="3898797" y="520699"/>
                </a:lnTo>
                <a:lnTo>
                  <a:pt x="3933717" y="546099"/>
                </a:lnTo>
                <a:lnTo>
                  <a:pt x="3968091" y="571499"/>
                </a:lnTo>
                <a:lnTo>
                  <a:pt x="4001908" y="596899"/>
                </a:lnTo>
                <a:lnTo>
                  <a:pt x="4035161" y="634999"/>
                </a:lnTo>
                <a:lnTo>
                  <a:pt x="4067839" y="660399"/>
                </a:lnTo>
                <a:lnTo>
                  <a:pt x="4099935" y="698499"/>
                </a:lnTo>
                <a:lnTo>
                  <a:pt x="4131439" y="723899"/>
                </a:lnTo>
                <a:lnTo>
                  <a:pt x="4162342" y="761999"/>
                </a:lnTo>
                <a:lnTo>
                  <a:pt x="4192636" y="787399"/>
                </a:lnTo>
                <a:lnTo>
                  <a:pt x="4222311" y="825499"/>
                </a:lnTo>
                <a:lnTo>
                  <a:pt x="4251358" y="863599"/>
                </a:lnTo>
                <a:lnTo>
                  <a:pt x="4279768" y="901699"/>
                </a:lnTo>
                <a:lnTo>
                  <a:pt x="4307533" y="927099"/>
                </a:lnTo>
                <a:lnTo>
                  <a:pt x="4334644" y="965199"/>
                </a:lnTo>
                <a:lnTo>
                  <a:pt x="4361091" y="1003299"/>
                </a:lnTo>
                <a:lnTo>
                  <a:pt x="4386865" y="1041399"/>
                </a:lnTo>
                <a:lnTo>
                  <a:pt x="4411958" y="1079499"/>
                </a:lnTo>
                <a:lnTo>
                  <a:pt x="4436360" y="1117599"/>
                </a:lnTo>
                <a:lnTo>
                  <a:pt x="4460063" y="1155699"/>
                </a:lnTo>
                <a:lnTo>
                  <a:pt x="4483058" y="1193799"/>
                </a:lnTo>
                <a:lnTo>
                  <a:pt x="4505335" y="1231899"/>
                </a:lnTo>
                <a:lnTo>
                  <a:pt x="4526886" y="1269999"/>
                </a:lnTo>
                <a:lnTo>
                  <a:pt x="4547702" y="1308099"/>
                </a:lnTo>
                <a:lnTo>
                  <a:pt x="4567773" y="1358899"/>
                </a:lnTo>
                <a:lnTo>
                  <a:pt x="4587091" y="1396999"/>
                </a:lnTo>
                <a:lnTo>
                  <a:pt x="4605647" y="1435099"/>
                </a:lnTo>
                <a:lnTo>
                  <a:pt x="4623432" y="1473199"/>
                </a:lnTo>
                <a:lnTo>
                  <a:pt x="4640437" y="1523999"/>
                </a:lnTo>
                <a:lnTo>
                  <a:pt x="4656652" y="1562099"/>
                </a:lnTo>
                <a:lnTo>
                  <a:pt x="4672070" y="1612899"/>
                </a:lnTo>
                <a:lnTo>
                  <a:pt x="4686680" y="1650999"/>
                </a:lnTo>
                <a:lnTo>
                  <a:pt x="4700475" y="1689099"/>
                </a:lnTo>
                <a:lnTo>
                  <a:pt x="4713444" y="1739899"/>
                </a:lnTo>
                <a:lnTo>
                  <a:pt x="4725580" y="1777999"/>
                </a:lnTo>
                <a:lnTo>
                  <a:pt x="4736872" y="1828799"/>
                </a:lnTo>
                <a:lnTo>
                  <a:pt x="4747313" y="1879599"/>
                </a:lnTo>
                <a:lnTo>
                  <a:pt x="4756893" y="1917699"/>
                </a:lnTo>
                <a:lnTo>
                  <a:pt x="4765603" y="1968499"/>
                </a:lnTo>
                <a:lnTo>
                  <a:pt x="4773435" y="2006599"/>
                </a:lnTo>
                <a:lnTo>
                  <a:pt x="4780378" y="2057399"/>
                </a:lnTo>
                <a:lnTo>
                  <a:pt x="4786425" y="2108199"/>
                </a:lnTo>
                <a:lnTo>
                  <a:pt x="4791566" y="2158999"/>
                </a:lnTo>
                <a:lnTo>
                  <a:pt x="4795793" y="2197099"/>
                </a:lnTo>
                <a:lnTo>
                  <a:pt x="4799096" y="2247899"/>
                </a:lnTo>
                <a:lnTo>
                  <a:pt x="4801466" y="2298699"/>
                </a:lnTo>
                <a:lnTo>
                  <a:pt x="4802895" y="2349499"/>
                </a:lnTo>
                <a:lnTo>
                  <a:pt x="4803373" y="2387599"/>
                </a:lnTo>
                <a:lnTo>
                  <a:pt x="4802895" y="2438399"/>
                </a:lnTo>
                <a:lnTo>
                  <a:pt x="4801466" y="2489199"/>
                </a:lnTo>
                <a:lnTo>
                  <a:pt x="4799096" y="2539999"/>
                </a:lnTo>
                <a:lnTo>
                  <a:pt x="4795793" y="2590799"/>
                </a:lnTo>
                <a:lnTo>
                  <a:pt x="4791566" y="2628899"/>
                </a:lnTo>
                <a:lnTo>
                  <a:pt x="4786425" y="2679699"/>
                </a:lnTo>
                <a:lnTo>
                  <a:pt x="4780378" y="2730499"/>
                </a:lnTo>
                <a:lnTo>
                  <a:pt x="4773435" y="2768599"/>
                </a:lnTo>
                <a:lnTo>
                  <a:pt x="4765603" y="2819399"/>
                </a:lnTo>
                <a:lnTo>
                  <a:pt x="4756893" y="2870199"/>
                </a:lnTo>
                <a:lnTo>
                  <a:pt x="4747313" y="2908299"/>
                </a:lnTo>
                <a:lnTo>
                  <a:pt x="4736872" y="2959099"/>
                </a:lnTo>
                <a:lnTo>
                  <a:pt x="4725580" y="2997199"/>
                </a:lnTo>
                <a:lnTo>
                  <a:pt x="4713444" y="3047999"/>
                </a:lnTo>
                <a:lnTo>
                  <a:pt x="4700475" y="3086099"/>
                </a:lnTo>
                <a:lnTo>
                  <a:pt x="4686680" y="3136899"/>
                </a:lnTo>
                <a:lnTo>
                  <a:pt x="4672070" y="3174999"/>
                </a:lnTo>
                <a:lnTo>
                  <a:pt x="4656652" y="3225799"/>
                </a:lnTo>
                <a:lnTo>
                  <a:pt x="4640437" y="3263899"/>
                </a:lnTo>
                <a:lnTo>
                  <a:pt x="4623432" y="3301999"/>
                </a:lnTo>
                <a:lnTo>
                  <a:pt x="4605647" y="3352799"/>
                </a:lnTo>
                <a:lnTo>
                  <a:pt x="4587091" y="3390899"/>
                </a:lnTo>
                <a:lnTo>
                  <a:pt x="4567773" y="3428999"/>
                </a:lnTo>
                <a:lnTo>
                  <a:pt x="4547702" y="3467099"/>
                </a:lnTo>
                <a:lnTo>
                  <a:pt x="4526886" y="3517899"/>
                </a:lnTo>
                <a:lnTo>
                  <a:pt x="4505335" y="3555999"/>
                </a:lnTo>
                <a:lnTo>
                  <a:pt x="4483058" y="3594099"/>
                </a:lnTo>
                <a:lnTo>
                  <a:pt x="4460063" y="3632199"/>
                </a:lnTo>
                <a:lnTo>
                  <a:pt x="4436360" y="3670299"/>
                </a:lnTo>
                <a:lnTo>
                  <a:pt x="4411958" y="3708399"/>
                </a:lnTo>
                <a:lnTo>
                  <a:pt x="4386865" y="3746499"/>
                </a:lnTo>
                <a:lnTo>
                  <a:pt x="4361091" y="3784599"/>
                </a:lnTo>
                <a:lnTo>
                  <a:pt x="4334644" y="3822699"/>
                </a:lnTo>
                <a:lnTo>
                  <a:pt x="4307533" y="3848099"/>
                </a:lnTo>
                <a:lnTo>
                  <a:pt x="4279768" y="3886199"/>
                </a:lnTo>
                <a:lnTo>
                  <a:pt x="4251358" y="3924299"/>
                </a:lnTo>
                <a:lnTo>
                  <a:pt x="4222311" y="3962399"/>
                </a:lnTo>
                <a:lnTo>
                  <a:pt x="4192636" y="3987799"/>
                </a:lnTo>
                <a:lnTo>
                  <a:pt x="4162342" y="4025899"/>
                </a:lnTo>
                <a:lnTo>
                  <a:pt x="4131439" y="4063999"/>
                </a:lnTo>
                <a:lnTo>
                  <a:pt x="4099935" y="4089399"/>
                </a:lnTo>
                <a:lnTo>
                  <a:pt x="4067839" y="4127499"/>
                </a:lnTo>
                <a:lnTo>
                  <a:pt x="4035161" y="4152899"/>
                </a:lnTo>
                <a:lnTo>
                  <a:pt x="4001908" y="4178299"/>
                </a:lnTo>
                <a:lnTo>
                  <a:pt x="3968091" y="4216399"/>
                </a:lnTo>
                <a:lnTo>
                  <a:pt x="3933717" y="4241799"/>
                </a:lnTo>
                <a:lnTo>
                  <a:pt x="3898797" y="4267199"/>
                </a:lnTo>
                <a:lnTo>
                  <a:pt x="3863339" y="4292599"/>
                </a:lnTo>
                <a:lnTo>
                  <a:pt x="3827351" y="4330699"/>
                </a:lnTo>
                <a:lnTo>
                  <a:pt x="3753826" y="4381499"/>
                </a:lnTo>
                <a:lnTo>
                  <a:pt x="3678291" y="4432299"/>
                </a:lnTo>
                <a:lnTo>
                  <a:pt x="3639794" y="4444999"/>
                </a:lnTo>
                <a:lnTo>
                  <a:pt x="3600820" y="4470399"/>
                </a:lnTo>
                <a:lnTo>
                  <a:pt x="3521485" y="4521199"/>
                </a:lnTo>
                <a:lnTo>
                  <a:pt x="3481140" y="4533899"/>
                </a:lnTo>
                <a:lnTo>
                  <a:pt x="3440356" y="4559299"/>
                </a:lnTo>
                <a:lnTo>
                  <a:pt x="3399141" y="4571999"/>
                </a:lnTo>
                <a:lnTo>
                  <a:pt x="3357505" y="4597399"/>
                </a:lnTo>
                <a:lnTo>
                  <a:pt x="3315457" y="4610099"/>
                </a:lnTo>
                <a:lnTo>
                  <a:pt x="3273005" y="4635499"/>
                </a:lnTo>
                <a:lnTo>
                  <a:pt x="3186926" y="4660899"/>
                </a:lnTo>
                <a:lnTo>
                  <a:pt x="2828269" y="4762499"/>
                </a:lnTo>
                <a:close/>
              </a:path>
              <a:path w="4803775" h="4787900">
                <a:moveTo>
                  <a:pt x="2735377" y="4775199"/>
                </a:moveTo>
                <a:lnTo>
                  <a:pt x="2068000" y="4775199"/>
                </a:lnTo>
                <a:lnTo>
                  <a:pt x="2021406" y="4762499"/>
                </a:lnTo>
                <a:lnTo>
                  <a:pt x="2781971" y="4762499"/>
                </a:lnTo>
                <a:lnTo>
                  <a:pt x="2735377" y="4775199"/>
                </a:lnTo>
                <a:close/>
              </a:path>
              <a:path w="4803775" h="4787900">
                <a:moveTo>
                  <a:pt x="2641405" y="4787899"/>
                </a:moveTo>
                <a:lnTo>
                  <a:pt x="2161972" y="4787899"/>
                </a:lnTo>
                <a:lnTo>
                  <a:pt x="2114881" y="4775199"/>
                </a:lnTo>
                <a:lnTo>
                  <a:pt x="2688496" y="4775199"/>
                </a:lnTo>
                <a:lnTo>
                  <a:pt x="2641405" y="47878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87627" y="8673010"/>
            <a:ext cx="14846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-170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184569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1130" rIns="0" bIns="0" rtlCol="0" vert="horz">
            <a:spAutoFit/>
          </a:bodyPr>
          <a:lstStyle/>
          <a:p>
            <a:pPr marL="1146810">
              <a:lnSpc>
                <a:spcPct val="100000"/>
              </a:lnSpc>
              <a:spcBef>
                <a:spcPts val="1190"/>
              </a:spcBef>
            </a:pPr>
            <a:r>
              <a:rPr dirty="0" spc="1365"/>
              <a:t>[select]</a:t>
            </a:r>
          </a:p>
          <a:p>
            <a:pPr marL="1146810">
              <a:lnSpc>
                <a:spcPct val="100000"/>
              </a:lnSpc>
              <a:spcBef>
                <a:spcPts val="1095"/>
              </a:spcBef>
              <a:tabLst>
                <a:tab pos="5052695" algn="l"/>
                <a:tab pos="11786235" algn="l"/>
              </a:tabLst>
            </a:pPr>
            <a:r>
              <a:rPr dirty="0" spc="2039"/>
              <a:t>Spring	</a:t>
            </a:r>
            <a:r>
              <a:rPr dirty="0" spc="1825"/>
              <a:t>Convenience	</a:t>
            </a:r>
            <a:r>
              <a:rPr dirty="0" spc="1810"/>
              <a:t>Function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3095" y="8673010"/>
            <a:ext cx="2618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V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9213" y="8673010"/>
            <a:ext cx="1886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4459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648" y="3086099"/>
                </a:moveTo>
                <a:lnTo>
                  <a:pt x="1542451" y="3086099"/>
                </a:lnTo>
                <a:lnTo>
                  <a:pt x="1494987" y="3085374"/>
                </a:lnTo>
                <a:lnTo>
                  <a:pt x="1447291" y="3083186"/>
                </a:lnTo>
                <a:lnTo>
                  <a:pt x="1399983" y="3079564"/>
                </a:lnTo>
                <a:lnTo>
                  <a:pt x="1353083" y="3074531"/>
                </a:lnTo>
                <a:lnTo>
                  <a:pt x="1306613" y="3068107"/>
                </a:lnTo>
                <a:lnTo>
                  <a:pt x="1260594" y="3060315"/>
                </a:lnTo>
                <a:lnTo>
                  <a:pt x="1215048" y="3051175"/>
                </a:lnTo>
                <a:lnTo>
                  <a:pt x="1169996" y="3040708"/>
                </a:lnTo>
                <a:lnTo>
                  <a:pt x="1125460" y="3028937"/>
                </a:lnTo>
                <a:lnTo>
                  <a:pt x="1081460" y="3015882"/>
                </a:lnTo>
                <a:lnTo>
                  <a:pt x="1038018" y="3001564"/>
                </a:lnTo>
                <a:lnTo>
                  <a:pt x="995156" y="2986006"/>
                </a:lnTo>
                <a:lnTo>
                  <a:pt x="952894" y="2969229"/>
                </a:lnTo>
                <a:lnTo>
                  <a:pt x="911254" y="2951253"/>
                </a:lnTo>
                <a:lnTo>
                  <a:pt x="870258" y="2932100"/>
                </a:lnTo>
                <a:lnTo>
                  <a:pt x="829927" y="2911791"/>
                </a:lnTo>
                <a:lnTo>
                  <a:pt x="790281" y="2890349"/>
                </a:lnTo>
                <a:lnTo>
                  <a:pt x="751343" y="2867793"/>
                </a:lnTo>
                <a:lnTo>
                  <a:pt x="713134" y="2844146"/>
                </a:lnTo>
                <a:lnTo>
                  <a:pt x="675675" y="2819429"/>
                </a:lnTo>
                <a:lnTo>
                  <a:pt x="638987" y="2793662"/>
                </a:lnTo>
                <a:lnTo>
                  <a:pt x="603093" y="2766869"/>
                </a:lnTo>
                <a:lnTo>
                  <a:pt x="568012" y="2739069"/>
                </a:lnTo>
                <a:lnTo>
                  <a:pt x="533767" y="2710284"/>
                </a:lnTo>
                <a:lnTo>
                  <a:pt x="500378" y="2680536"/>
                </a:lnTo>
                <a:lnTo>
                  <a:pt x="467868" y="2649846"/>
                </a:lnTo>
                <a:lnTo>
                  <a:pt x="436257" y="2618234"/>
                </a:lnTo>
                <a:lnTo>
                  <a:pt x="405567" y="2585724"/>
                </a:lnTo>
                <a:lnTo>
                  <a:pt x="375819" y="2552335"/>
                </a:lnTo>
                <a:lnTo>
                  <a:pt x="347034" y="2518089"/>
                </a:lnTo>
                <a:lnTo>
                  <a:pt x="319235" y="2483008"/>
                </a:lnTo>
                <a:lnTo>
                  <a:pt x="292442" y="2447113"/>
                </a:lnTo>
                <a:lnTo>
                  <a:pt x="266676" y="2410425"/>
                </a:lnTo>
                <a:lnTo>
                  <a:pt x="241959" y="2372966"/>
                </a:lnTo>
                <a:lnTo>
                  <a:pt x="218312" y="2334757"/>
                </a:lnTo>
                <a:lnTo>
                  <a:pt x="195757" y="2295818"/>
                </a:lnTo>
                <a:lnTo>
                  <a:pt x="174314" y="2256173"/>
                </a:lnTo>
                <a:lnTo>
                  <a:pt x="154006" y="2215841"/>
                </a:lnTo>
                <a:lnTo>
                  <a:pt x="134853" y="2174845"/>
                </a:lnTo>
                <a:lnTo>
                  <a:pt x="116878" y="2133205"/>
                </a:lnTo>
                <a:lnTo>
                  <a:pt x="100100" y="2090943"/>
                </a:lnTo>
                <a:lnTo>
                  <a:pt x="84542" y="2048081"/>
                </a:lnTo>
                <a:lnTo>
                  <a:pt x="70225" y="2004639"/>
                </a:lnTo>
                <a:lnTo>
                  <a:pt x="57170" y="1960639"/>
                </a:lnTo>
                <a:lnTo>
                  <a:pt x="45399" y="1916102"/>
                </a:lnTo>
                <a:lnTo>
                  <a:pt x="34933" y="1871050"/>
                </a:lnTo>
                <a:lnTo>
                  <a:pt x="25793" y="1825504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7"/>
                </a:lnTo>
                <a:lnTo>
                  <a:pt x="734" y="1591111"/>
                </a:lnTo>
                <a:lnTo>
                  <a:pt x="0" y="154304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2" y="638987"/>
                </a:lnTo>
                <a:lnTo>
                  <a:pt x="319235" y="603093"/>
                </a:lnTo>
                <a:lnTo>
                  <a:pt x="347034" y="568012"/>
                </a:lnTo>
                <a:lnTo>
                  <a:pt x="375819" y="533767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7" y="375819"/>
                </a:lnTo>
                <a:lnTo>
                  <a:pt x="568012" y="347035"/>
                </a:lnTo>
                <a:lnTo>
                  <a:pt x="603093" y="319235"/>
                </a:lnTo>
                <a:lnTo>
                  <a:pt x="638987" y="292442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7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8"/>
                </a:lnTo>
                <a:lnTo>
                  <a:pt x="995156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60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6" y="2922"/>
                </a:lnTo>
                <a:lnTo>
                  <a:pt x="1686114" y="6544"/>
                </a:lnTo>
                <a:lnTo>
                  <a:pt x="1733014" y="11577"/>
                </a:lnTo>
                <a:lnTo>
                  <a:pt x="1779483" y="18000"/>
                </a:lnTo>
                <a:lnTo>
                  <a:pt x="1825501" y="25793"/>
                </a:lnTo>
                <a:lnTo>
                  <a:pt x="1871047" y="34933"/>
                </a:lnTo>
                <a:lnTo>
                  <a:pt x="1916099" y="45399"/>
                </a:lnTo>
                <a:lnTo>
                  <a:pt x="1960635" y="57170"/>
                </a:lnTo>
                <a:lnTo>
                  <a:pt x="2004634" y="70225"/>
                </a:lnTo>
                <a:lnTo>
                  <a:pt x="2048076" y="84542"/>
                </a:lnTo>
                <a:lnTo>
                  <a:pt x="2090938" y="100100"/>
                </a:lnTo>
                <a:lnTo>
                  <a:pt x="2133200" y="116878"/>
                </a:lnTo>
                <a:lnTo>
                  <a:pt x="2174839" y="134853"/>
                </a:lnTo>
                <a:lnTo>
                  <a:pt x="2215835" y="154006"/>
                </a:lnTo>
                <a:lnTo>
                  <a:pt x="2256167" y="174314"/>
                </a:lnTo>
                <a:lnTo>
                  <a:pt x="2295812" y="195757"/>
                </a:lnTo>
                <a:lnTo>
                  <a:pt x="2334750" y="218312"/>
                </a:lnTo>
                <a:lnTo>
                  <a:pt x="2372959" y="241959"/>
                </a:lnTo>
                <a:lnTo>
                  <a:pt x="2410418" y="266676"/>
                </a:lnTo>
                <a:lnTo>
                  <a:pt x="2447106" y="292442"/>
                </a:lnTo>
                <a:lnTo>
                  <a:pt x="2483001" y="319235"/>
                </a:lnTo>
                <a:lnTo>
                  <a:pt x="2518082" y="347035"/>
                </a:lnTo>
                <a:lnTo>
                  <a:pt x="2552327" y="375819"/>
                </a:lnTo>
                <a:lnTo>
                  <a:pt x="2585716" y="405567"/>
                </a:lnTo>
                <a:lnTo>
                  <a:pt x="2618226" y="436257"/>
                </a:lnTo>
                <a:lnTo>
                  <a:pt x="2649837" y="467868"/>
                </a:lnTo>
                <a:lnTo>
                  <a:pt x="2680528" y="500378"/>
                </a:lnTo>
                <a:lnTo>
                  <a:pt x="2710276" y="533767"/>
                </a:lnTo>
                <a:lnTo>
                  <a:pt x="2739060" y="568012"/>
                </a:lnTo>
                <a:lnTo>
                  <a:pt x="2766860" y="603093"/>
                </a:lnTo>
                <a:lnTo>
                  <a:pt x="2793654" y="638987"/>
                </a:lnTo>
                <a:lnTo>
                  <a:pt x="2819420" y="675675"/>
                </a:lnTo>
                <a:lnTo>
                  <a:pt x="2844137" y="713134"/>
                </a:lnTo>
                <a:lnTo>
                  <a:pt x="2867784" y="751343"/>
                </a:lnTo>
                <a:lnTo>
                  <a:pt x="2890340" y="790281"/>
                </a:lnTo>
                <a:lnTo>
                  <a:pt x="2911782" y="829927"/>
                </a:lnTo>
                <a:lnTo>
                  <a:pt x="2932091" y="870258"/>
                </a:lnTo>
                <a:lnTo>
                  <a:pt x="2951244" y="911254"/>
                </a:lnTo>
                <a:lnTo>
                  <a:pt x="2969220" y="952894"/>
                </a:lnTo>
                <a:lnTo>
                  <a:pt x="2985997" y="995156"/>
                </a:lnTo>
                <a:lnTo>
                  <a:pt x="3001555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2" y="1353083"/>
                </a:lnTo>
                <a:lnTo>
                  <a:pt x="3079555" y="1399983"/>
                </a:lnTo>
                <a:lnTo>
                  <a:pt x="3083176" y="1447291"/>
                </a:lnTo>
                <a:lnTo>
                  <a:pt x="3085365" y="1494987"/>
                </a:lnTo>
                <a:lnTo>
                  <a:pt x="3086099" y="1543051"/>
                </a:lnTo>
                <a:lnTo>
                  <a:pt x="3085365" y="1591111"/>
                </a:lnTo>
                <a:lnTo>
                  <a:pt x="3083176" y="1638807"/>
                </a:lnTo>
                <a:lnTo>
                  <a:pt x="3079555" y="1686116"/>
                </a:lnTo>
                <a:lnTo>
                  <a:pt x="3074522" y="1733016"/>
                </a:lnTo>
                <a:lnTo>
                  <a:pt x="3068098" y="1779486"/>
                </a:lnTo>
                <a:lnTo>
                  <a:pt x="3060306" y="1825504"/>
                </a:lnTo>
                <a:lnTo>
                  <a:pt x="3051165" y="1871050"/>
                </a:lnTo>
                <a:lnTo>
                  <a:pt x="3040699" y="1916102"/>
                </a:lnTo>
                <a:lnTo>
                  <a:pt x="3028928" y="1960639"/>
                </a:lnTo>
                <a:lnTo>
                  <a:pt x="3015873" y="2004639"/>
                </a:lnTo>
                <a:lnTo>
                  <a:pt x="3001555" y="2048081"/>
                </a:lnTo>
                <a:lnTo>
                  <a:pt x="2985997" y="2090943"/>
                </a:lnTo>
                <a:lnTo>
                  <a:pt x="2969220" y="2133205"/>
                </a:lnTo>
                <a:lnTo>
                  <a:pt x="2951244" y="2174845"/>
                </a:lnTo>
                <a:lnTo>
                  <a:pt x="2932091" y="2215841"/>
                </a:lnTo>
                <a:lnTo>
                  <a:pt x="2911782" y="2256173"/>
                </a:lnTo>
                <a:lnTo>
                  <a:pt x="2890340" y="2295818"/>
                </a:lnTo>
                <a:lnTo>
                  <a:pt x="2867784" y="2334757"/>
                </a:lnTo>
                <a:lnTo>
                  <a:pt x="2844137" y="2372966"/>
                </a:lnTo>
                <a:lnTo>
                  <a:pt x="2819420" y="2410425"/>
                </a:lnTo>
                <a:lnTo>
                  <a:pt x="2793654" y="2447113"/>
                </a:lnTo>
                <a:lnTo>
                  <a:pt x="2766860" y="2483008"/>
                </a:lnTo>
                <a:lnTo>
                  <a:pt x="2739060" y="2518089"/>
                </a:lnTo>
                <a:lnTo>
                  <a:pt x="2710276" y="2552335"/>
                </a:lnTo>
                <a:lnTo>
                  <a:pt x="2680528" y="2585724"/>
                </a:lnTo>
                <a:lnTo>
                  <a:pt x="2649837" y="2618234"/>
                </a:lnTo>
                <a:lnTo>
                  <a:pt x="2618226" y="2649846"/>
                </a:lnTo>
                <a:lnTo>
                  <a:pt x="2585716" y="2680536"/>
                </a:lnTo>
                <a:lnTo>
                  <a:pt x="2552327" y="2710284"/>
                </a:lnTo>
                <a:lnTo>
                  <a:pt x="2518082" y="2739069"/>
                </a:lnTo>
                <a:lnTo>
                  <a:pt x="2483001" y="2766869"/>
                </a:lnTo>
                <a:lnTo>
                  <a:pt x="2447106" y="2793662"/>
                </a:lnTo>
                <a:lnTo>
                  <a:pt x="2410418" y="2819429"/>
                </a:lnTo>
                <a:lnTo>
                  <a:pt x="2372959" y="2844146"/>
                </a:lnTo>
                <a:lnTo>
                  <a:pt x="2334750" y="2867793"/>
                </a:lnTo>
                <a:lnTo>
                  <a:pt x="2295812" y="2890349"/>
                </a:lnTo>
                <a:lnTo>
                  <a:pt x="2256167" y="2911791"/>
                </a:lnTo>
                <a:lnTo>
                  <a:pt x="2215835" y="2932100"/>
                </a:lnTo>
                <a:lnTo>
                  <a:pt x="2174839" y="2951253"/>
                </a:lnTo>
                <a:lnTo>
                  <a:pt x="2133200" y="2969229"/>
                </a:lnTo>
                <a:lnTo>
                  <a:pt x="2090938" y="2986006"/>
                </a:lnTo>
                <a:lnTo>
                  <a:pt x="2048076" y="3001564"/>
                </a:lnTo>
                <a:lnTo>
                  <a:pt x="2004634" y="3015882"/>
                </a:lnTo>
                <a:lnTo>
                  <a:pt x="1960635" y="3028937"/>
                </a:lnTo>
                <a:lnTo>
                  <a:pt x="1916099" y="3040708"/>
                </a:lnTo>
                <a:lnTo>
                  <a:pt x="1871047" y="3051175"/>
                </a:lnTo>
                <a:lnTo>
                  <a:pt x="1825501" y="3060315"/>
                </a:lnTo>
                <a:lnTo>
                  <a:pt x="1779483" y="3068107"/>
                </a:lnTo>
                <a:lnTo>
                  <a:pt x="1733014" y="3074531"/>
                </a:lnTo>
                <a:lnTo>
                  <a:pt x="1686114" y="3079564"/>
                </a:lnTo>
                <a:lnTo>
                  <a:pt x="1638806" y="3083186"/>
                </a:lnTo>
                <a:lnTo>
                  <a:pt x="1591111" y="3085374"/>
                </a:lnTo>
                <a:lnTo>
                  <a:pt x="1543648" y="30860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6434" y="275334"/>
            <a:ext cx="13677899" cy="771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76016" y="8673010"/>
            <a:ext cx="14960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-170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6434" y="1198119"/>
            <a:ext cx="16186150" cy="7278370"/>
            <a:chOff x="1076434" y="1198119"/>
            <a:chExt cx="16186150" cy="7278370"/>
          </a:xfrm>
        </p:grpSpPr>
        <p:sp>
          <p:nvSpPr>
            <p:cNvPr id="6" name="object 6"/>
            <p:cNvSpPr/>
            <p:nvPr/>
          </p:nvSpPr>
          <p:spPr>
            <a:xfrm>
              <a:off x="1076434" y="1198119"/>
              <a:ext cx="12191999" cy="47720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49184" y="3712786"/>
              <a:ext cx="115570" cy="63500"/>
            </a:xfrm>
            <a:custGeom>
              <a:avLst/>
              <a:gdLst/>
              <a:ahLst/>
              <a:cxnLst/>
              <a:rect l="l" t="t" r="r" b="b"/>
              <a:pathLst>
                <a:path w="115570" h="63500">
                  <a:moveTo>
                    <a:pt x="0" y="0"/>
                  </a:moveTo>
                  <a:lnTo>
                    <a:pt x="24370" y="2417"/>
                  </a:lnTo>
                  <a:lnTo>
                    <a:pt x="50974" y="10522"/>
                  </a:lnTo>
                  <a:lnTo>
                    <a:pt x="75501" y="23650"/>
                  </a:lnTo>
                  <a:lnTo>
                    <a:pt x="97204" y="41492"/>
                  </a:lnTo>
                  <a:lnTo>
                    <a:pt x="114994" y="63244"/>
                  </a:lnTo>
                </a:path>
              </a:pathLst>
            </a:custGeom>
            <a:ln w="76393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68784" y="3674262"/>
              <a:ext cx="218847" cy="2984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6434" y="6028059"/>
              <a:ext cx="14782799" cy="24479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91086" y="8181014"/>
              <a:ext cx="13268325" cy="0"/>
            </a:xfrm>
            <a:custGeom>
              <a:avLst/>
              <a:gdLst/>
              <a:ahLst/>
              <a:cxnLst/>
              <a:rect l="l" t="t" r="r" b="b"/>
              <a:pathLst>
                <a:path w="13268325" h="0">
                  <a:moveTo>
                    <a:pt x="0" y="0"/>
                  </a:moveTo>
                  <a:lnTo>
                    <a:pt x="13268305" y="0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0734" y="8403061"/>
              <a:ext cx="476884" cy="0"/>
            </a:xfrm>
            <a:custGeom>
              <a:avLst/>
              <a:gdLst/>
              <a:ahLst/>
              <a:cxnLst/>
              <a:rect l="l" t="t" r="r" b="b"/>
              <a:pathLst>
                <a:path w="476885" h="0">
                  <a:moveTo>
                    <a:pt x="0" y="0"/>
                  </a:moveTo>
                  <a:lnTo>
                    <a:pt x="476289" y="0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311838" y="4093578"/>
              <a:ext cx="2558415" cy="3355975"/>
            </a:xfrm>
            <a:custGeom>
              <a:avLst/>
              <a:gdLst/>
              <a:ahLst/>
              <a:cxnLst/>
              <a:rect l="l" t="t" r="r" b="b"/>
              <a:pathLst>
                <a:path w="2558415" h="3355975">
                  <a:moveTo>
                    <a:pt x="2558086" y="3355767"/>
                  </a:moveTo>
                  <a:lnTo>
                    <a:pt x="0" y="0"/>
                  </a:lnTo>
                </a:path>
              </a:pathLst>
            </a:custGeom>
            <a:ln w="38113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240776" y="4006293"/>
              <a:ext cx="129785" cy="1333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05022" y="7726695"/>
              <a:ext cx="5791835" cy="19685"/>
            </a:xfrm>
            <a:custGeom>
              <a:avLst/>
              <a:gdLst/>
              <a:ahLst/>
              <a:cxnLst/>
              <a:rect l="l" t="t" r="r" b="b"/>
              <a:pathLst>
                <a:path w="5791834" h="19684">
                  <a:moveTo>
                    <a:pt x="0" y="19582"/>
                  </a:moveTo>
                  <a:lnTo>
                    <a:pt x="5791236" y="0"/>
                  </a:lnTo>
                </a:path>
              </a:pathLst>
            </a:custGeom>
            <a:ln w="3809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518532" y="2918703"/>
              <a:ext cx="4743449" cy="39147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108717" y="2929445"/>
              <a:ext cx="2247900" cy="294640"/>
            </a:xfrm>
            <a:custGeom>
              <a:avLst/>
              <a:gdLst/>
              <a:ahLst/>
              <a:cxnLst/>
              <a:rect l="l" t="t" r="r" b="b"/>
              <a:pathLst>
                <a:path w="2247900" h="294639">
                  <a:moveTo>
                    <a:pt x="2109244" y="0"/>
                  </a:moveTo>
                  <a:lnTo>
                    <a:pt x="2147961" y="6309"/>
                  </a:lnTo>
                  <a:lnTo>
                    <a:pt x="2188072" y="27268"/>
                  </a:lnTo>
                  <a:lnTo>
                    <a:pt x="2219701" y="59227"/>
                  </a:lnTo>
                  <a:lnTo>
                    <a:pt x="2240442" y="99755"/>
                  </a:lnTo>
                  <a:lnTo>
                    <a:pt x="2247891" y="146420"/>
                  </a:lnTo>
                  <a:lnTo>
                    <a:pt x="2240442" y="193084"/>
                  </a:lnTo>
                  <a:lnTo>
                    <a:pt x="2219701" y="233612"/>
                  </a:lnTo>
                  <a:lnTo>
                    <a:pt x="2188072" y="265571"/>
                  </a:lnTo>
                  <a:lnTo>
                    <a:pt x="2147961" y="286530"/>
                  </a:lnTo>
                  <a:lnTo>
                    <a:pt x="2101776" y="294057"/>
                  </a:lnTo>
                  <a:lnTo>
                    <a:pt x="146115" y="294057"/>
                  </a:lnTo>
                  <a:lnTo>
                    <a:pt x="142853" y="293525"/>
                  </a:lnTo>
                </a:path>
                <a:path w="2247900" h="294639">
                  <a:moveTo>
                    <a:pt x="0" y="146416"/>
                  </a:moveTo>
                  <a:lnTo>
                    <a:pt x="2529" y="130570"/>
                  </a:lnTo>
                </a:path>
              </a:pathLst>
            </a:custGeom>
            <a:ln w="7665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234687" y="3315666"/>
              <a:ext cx="1511300" cy="4577080"/>
            </a:xfrm>
            <a:custGeom>
              <a:avLst/>
              <a:gdLst/>
              <a:ahLst/>
              <a:cxnLst/>
              <a:rect l="l" t="t" r="r" b="b"/>
              <a:pathLst>
                <a:path w="1511300" h="4577080">
                  <a:moveTo>
                    <a:pt x="0" y="4576821"/>
                  </a:moveTo>
                  <a:lnTo>
                    <a:pt x="1510681" y="0"/>
                  </a:lnTo>
                </a:path>
              </a:pathLst>
            </a:custGeom>
            <a:ln w="3813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675026" y="3215141"/>
              <a:ext cx="146663" cy="1284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3095" y="8673010"/>
            <a:ext cx="2618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V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69213" y="8673010"/>
            <a:ext cx="1886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0734" y="1326254"/>
            <a:ext cx="12039599" cy="4352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6434" y="275331"/>
            <a:ext cx="13677899" cy="771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76434" y="5692825"/>
            <a:ext cx="14535149" cy="2924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492449" y="2067752"/>
            <a:ext cx="4874895" cy="266700"/>
            <a:chOff x="2492449" y="2067752"/>
            <a:chExt cx="4874895" cy="266700"/>
          </a:xfrm>
        </p:grpSpPr>
        <p:sp>
          <p:nvSpPr>
            <p:cNvPr id="6" name="object 6"/>
            <p:cNvSpPr/>
            <p:nvPr/>
          </p:nvSpPr>
          <p:spPr>
            <a:xfrm>
              <a:off x="2624118" y="2106518"/>
              <a:ext cx="4611370" cy="0"/>
            </a:xfrm>
            <a:custGeom>
              <a:avLst/>
              <a:gdLst/>
              <a:ahLst/>
              <a:cxnLst/>
              <a:rect l="l" t="t" r="r" b="b"/>
              <a:pathLst>
                <a:path w="4611370" h="0">
                  <a:moveTo>
                    <a:pt x="0" y="0"/>
                  </a:moveTo>
                  <a:lnTo>
                    <a:pt x="4611315" y="0"/>
                  </a:lnTo>
                </a:path>
              </a:pathLst>
            </a:custGeom>
            <a:ln w="77532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07141" y="2068885"/>
              <a:ext cx="159978" cy="2652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492449" y="2067758"/>
              <a:ext cx="170429" cy="26190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2157435" y="8299703"/>
            <a:ext cx="3162935" cy="0"/>
          </a:xfrm>
          <a:custGeom>
            <a:avLst/>
            <a:gdLst/>
            <a:ahLst/>
            <a:cxnLst/>
            <a:rect l="l" t="t" r="r" b="b"/>
            <a:pathLst>
              <a:path w="3162934" h="0">
                <a:moveTo>
                  <a:pt x="0" y="0"/>
                </a:moveTo>
                <a:lnTo>
                  <a:pt x="3162369" y="0"/>
                </a:lnTo>
              </a:path>
            </a:pathLst>
          </a:custGeom>
          <a:ln w="38100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0734" y="8509253"/>
            <a:ext cx="1343660" cy="0"/>
          </a:xfrm>
          <a:custGeom>
            <a:avLst/>
            <a:gdLst/>
            <a:ahLst/>
            <a:cxnLst/>
            <a:rect l="l" t="t" r="r" b="b"/>
            <a:pathLst>
              <a:path w="1343660" h="0">
                <a:moveTo>
                  <a:pt x="0" y="0"/>
                </a:moveTo>
                <a:lnTo>
                  <a:pt x="1343066" y="0"/>
                </a:lnTo>
              </a:path>
            </a:pathLst>
          </a:custGeom>
          <a:ln w="38100">
            <a:solidFill>
              <a:srgbClr val="F58118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5396608" y="2254916"/>
            <a:ext cx="7084059" cy="5791835"/>
            <a:chOff x="5396608" y="2254916"/>
            <a:chExt cx="7084059" cy="5791835"/>
          </a:xfrm>
        </p:grpSpPr>
        <p:sp>
          <p:nvSpPr>
            <p:cNvPr id="12" name="object 12"/>
            <p:cNvSpPr/>
            <p:nvPr/>
          </p:nvSpPr>
          <p:spPr>
            <a:xfrm>
              <a:off x="5482040" y="2328169"/>
              <a:ext cx="6979920" cy="5699760"/>
            </a:xfrm>
            <a:custGeom>
              <a:avLst/>
              <a:gdLst/>
              <a:ahLst/>
              <a:cxnLst/>
              <a:rect l="l" t="t" r="r" b="b"/>
              <a:pathLst>
                <a:path w="6979920" h="5699759">
                  <a:moveTo>
                    <a:pt x="6979351" y="5699223"/>
                  </a:moveTo>
                  <a:lnTo>
                    <a:pt x="0" y="0"/>
                  </a:lnTo>
                </a:path>
              </a:pathLst>
            </a:custGeom>
            <a:ln w="3809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96608" y="2254916"/>
              <a:ext cx="133254" cy="1305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5774224" y="8673010"/>
            <a:ext cx="14979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-170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53095" y="8673010"/>
            <a:ext cx="2618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V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9213" y="8673010"/>
            <a:ext cx="1886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947816" y="3538758"/>
            <a:ext cx="4067810" cy="4516755"/>
            <a:chOff x="12947816" y="3538758"/>
            <a:chExt cx="4067810" cy="4516755"/>
          </a:xfrm>
        </p:grpSpPr>
        <p:sp>
          <p:nvSpPr>
            <p:cNvPr id="19" name="object 19"/>
            <p:cNvSpPr/>
            <p:nvPr/>
          </p:nvSpPr>
          <p:spPr>
            <a:xfrm>
              <a:off x="13043092" y="3538758"/>
              <a:ext cx="3971939" cy="32099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210634" y="4072806"/>
              <a:ext cx="544830" cy="3963670"/>
            </a:xfrm>
            <a:custGeom>
              <a:avLst/>
              <a:gdLst/>
              <a:ahLst/>
              <a:cxnLst/>
              <a:rect l="l" t="t" r="r" b="b"/>
              <a:pathLst>
                <a:path w="544830" h="3963670">
                  <a:moveTo>
                    <a:pt x="0" y="3963309"/>
                  </a:moveTo>
                  <a:lnTo>
                    <a:pt x="544763" y="0"/>
                  </a:lnTo>
                </a:path>
              </a:pathLst>
            </a:custGeom>
            <a:ln w="38112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4681016" y="3968807"/>
              <a:ext cx="151344" cy="12140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117767" y="3723375"/>
              <a:ext cx="2621280" cy="266700"/>
            </a:xfrm>
            <a:custGeom>
              <a:avLst/>
              <a:gdLst/>
              <a:ahLst/>
              <a:cxnLst/>
              <a:rect l="l" t="t" r="r" b="b"/>
              <a:pathLst>
                <a:path w="2621280" h="266700">
                  <a:moveTo>
                    <a:pt x="0" y="0"/>
                  </a:moveTo>
                  <a:lnTo>
                    <a:pt x="2489061" y="0"/>
                  </a:lnTo>
                  <a:lnTo>
                    <a:pt x="2514893" y="2585"/>
                  </a:lnTo>
                  <a:lnTo>
                    <a:pt x="2562184" y="22404"/>
                  </a:lnTo>
                  <a:lnTo>
                    <a:pt x="2598715" y="59367"/>
                  </a:lnTo>
                  <a:lnTo>
                    <a:pt x="2618303" y="107213"/>
                  </a:lnTo>
                  <a:lnTo>
                    <a:pt x="2620859" y="133349"/>
                  </a:lnTo>
                  <a:lnTo>
                    <a:pt x="2618303" y="159486"/>
                  </a:lnTo>
                  <a:lnTo>
                    <a:pt x="2598715" y="207332"/>
                  </a:lnTo>
                  <a:lnTo>
                    <a:pt x="2562184" y="244295"/>
                  </a:lnTo>
                  <a:lnTo>
                    <a:pt x="2514893" y="264114"/>
                  </a:lnTo>
                  <a:lnTo>
                    <a:pt x="2489066" y="266699"/>
                  </a:lnTo>
                </a:path>
              </a:pathLst>
            </a:custGeom>
            <a:ln w="7713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985942" y="3855990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4" h="1904">
                  <a:moveTo>
                    <a:pt x="-38126" y="876"/>
                  </a:moveTo>
                  <a:lnTo>
                    <a:pt x="38225" y="876"/>
                  </a:lnTo>
                </a:path>
              </a:pathLst>
            </a:custGeom>
            <a:ln w="3175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4458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847" y="3086099"/>
                </a:moveTo>
                <a:lnTo>
                  <a:pt x="1542251" y="3086099"/>
                </a:lnTo>
                <a:lnTo>
                  <a:pt x="1494987" y="3085377"/>
                </a:lnTo>
                <a:lnTo>
                  <a:pt x="1447291" y="3083189"/>
                </a:lnTo>
                <a:lnTo>
                  <a:pt x="1399983" y="3079567"/>
                </a:lnTo>
                <a:lnTo>
                  <a:pt x="1353083" y="3074534"/>
                </a:lnTo>
                <a:lnTo>
                  <a:pt x="1306613" y="3068110"/>
                </a:lnTo>
                <a:lnTo>
                  <a:pt x="1260594" y="3060318"/>
                </a:lnTo>
                <a:lnTo>
                  <a:pt x="1215048" y="3051178"/>
                </a:lnTo>
                <a:lnTo>
                  <a:pt x="1169996" y="3040711"/>
                </a:lnTo>
                <a:lnTo>
                  <a:pt x="1125460" y="3028940"/>
                </a:lnTo>
                <a:lnTo>
                  <a:pt x="1081460" y="3015885"/>
                </a:lnTo>
                <a:lnTo>
                  <a:pt x="1038018" y="3001568"/>
                </a:lnTo>
                <a:lnTo>
                  <a:pt x="995156" y="2986009"/>
                </a:lnTo>
                <a:lnTo>
                  <a:pt x="952894" y="2969232"/>
                </a:lnTo>
                <a:lnTo>
                  <a:pt x="911254" y="2951256"/>
                </a:lnTo>
                <a:lnTo>
                  <a:pt x="870258" y="2932103"/>
                </a:lnTo>
                <a:lnTo>
                  <a:pt x="829927" y="2911794"/>
                </a:lnTo>
                <a:lnTo>
                  <a:pt x="790281" y="2890351"/>
                </a:lnTo>
                <a:lnTo>
                  <a:pt x="751343" y="2867796"/>
                </a:lnTo>
                <a:lnTo>
                  <a:pt x="713134" y="2844149"/>
                </a:lnTo>
                <a:lnTo>
                  <a:pt x="675675" y="2819431"/>
                </a:lnTo>
                <a:lnTo>
                  <a:pt x="638987" y="2793665"/>
                </a:lnTo>
                <a:lnTo>
                  <a:pt x="603093" y="2766872"/>
                </a:lnTo>
                <a:lnTo>
                  <a:pt x="568012" y="2739072"/>
                </a:lnTo>
                <a:lnTo>
                  <a:pt x="533767" y="2710287"/>
                </a:lnTo>
                <a:lnTo>
                  <a:pt x="500378" y="2680539"/>
                </a:lnTo>
                <a:lnTo>
                  <a:pt x="467868" y="2649848"/>
                </a:lnTo>
                <a:lnTo>
                  <a:pt x="436257" y="2618237"/>
                </a:lnTo>
                <a:lnTo>
                  <a:pt x="405567" y="2585726"/>
                </a:lnTo>
                <a:lnTo>
                  <a:pt x="375819" y="2552338"/>
                </a:lnTo>
                <a:lnTo>
                  <a:pt x="347034" y="2518092"/>
                </a:lnTo>
                <a:lnTo>
                  <a:pt x="319235" y="2483011"/>
                </a:lnTo>
                <a:lnTo>
                  <a:pt x="292442" y="2447116"/>
                </a:lnTo>
                <a:lnTo>
                  <a:pt x="266676" y="2410428"/>
                </a:lnTo>
                <a:lnTo>
                  <a:pt x="241959" y="2372968"/>
                </a:lnTo>
                <a:lnTo>
                  <a:pt x="218312" y="2334759"/>
                </a:lnTo>
                <a:lnTo>
                  <a:pt x="195757" y="2295820"/>
                </a:lnTo>
                <a:lnTo>
                  <a:pt x="174314" y="2256175"/>
                </a:lnTo>
                <a:lnTo>
                  <a:pt x="154006" y="2215843"/>
                </a:lnTo>
                <a:lnTo>
                  <a:pt x="134853" y="2174847"/>
                </a:lnTo>
                <a:lnTo>
                  <a:pt x="116878" y="2133207"/>
                </a:lnTo>
                <a:lnTo>
                  <a:pt x="100100" y="2090945"/>
                </a:lnTo>
                <a:lnTo>
                  <a:pt x="84542" y="2048082"/>
                </a:lnTo>
                <a:lnTo>
                  <a:pt x="70225" y="2004640"/>
                </a:lnTo>
                <a:lnTo>
                  <a:pt x="57170" y="1960640"/>
                </a:lnTo>
                <a:lnTo>
                  <a:pt x="45399" y="1916103"/>
                </a:lnTo>
                <a:lnTo>
                  <a:pt x="34933" y="1871051"/>
                </a:lnTo>
                <a:lnTo>
                  <a:pt x="25793" y="1825505"/>
                </a:lnTo>
                <a:lnTo>
                  <a:pt x="18000" y="1779486"/>
                </a:lnTo>
                <a:lnTo>
                  <a:pt x="11577" y="1733016"/>
                </a:lnTo>
                <a:lnTo>
                  <a:pt x="6544" y="1686116"/>
                </a:lnTo>
                <a:lnTo>
                  <a:pt x="2922" y="1638807"/>
                </a:lnTo>
                <a:lnTo>
                  <a:pt x="734" y="1591111"/>
                </a:lnTo>
                <a:lnTo>
                  <a:pt x="0" y="154304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2" y="638987"/>
                </a:lnTo>
                <a:lnTo>
                  <a:pt x="319235" y="603093"/>
                </a:lnTo>
                <a:lnTo>
                  <a:pt x="347034" y="568012"/>
                </a:lnTo>
                <a:lnTo>
                  <a:pt x="375819" y="533767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7" y="375819"/>
                </a:lnTo>
                <a:lnTo>
                  <a:pt x="568012" y="347035"/>
                </a:lnTo>
                <a:lnTo>
                  <a:pt x="603093" y="319235"/>
                </a:lnTo>
                <a:lnTo>
                  <a:pt x="638987" y="292442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7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8"/>
                </a:lnTo>
                <a:lnTo>
                  <a:pt x="995156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60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6" y="2922"/>
                </a:lnTo>
                <a:lnTo>
                  <a:pt x="1686114" y="6544"/>
                </a:lnTo>
                <a:lnTo>
                  <a:pt x="1733014" y="11577"/>
                </a:lnTo>
                <a:lnTo>
                  <a:pt x="1779483" y="18000"/>
                </a:lnTo>
                <a:lnTo>
                  <a:pt x="1825501" y="25793"/>
                </a:lnTo>
                <a:lnTo>
                  <a:pt x="1871047" y="34933"/>
                </a:lnTo>
                <a:lnTo>
                  <a:pt x="1916099" y="45399"/>
                </a:lnTo>
                <a:lnTo>
                  <a:pt x="1960635" y="57170"/>
                </a:lnTo>
                <a:lnTo>
                  <a:pt x="2004634" y="70225"/>
                </a:lnTo>
                <a:lnTo>
                  <a:pt x="2048076" y="84542"/>
                </a:lnTo>
                <a:lnTo>
                  <a:pt x="2090938" y="100100"/>
                </a:lnTo>
                <a:lnTo>
                  <a:pt x="2133200" y="116878"/>
                </a:lnTo>
                <a:lnTo>
                  <a:pt x="2174839" y="134853"/>
                </a:lnTo>
                <a:lnTo>
                  <a:pt x="2215835" y="154006"/>
                </a:lnTo>
                <a:lnTo>
                  <a:pt x="2256167" y="174314"/>
                </a:lnTo>
                <a:lnTo>
                  <a:pt x="2295812" y="195757"/>
                </a:lnTo>
                <a:lnTo>
                  <a:pt x="2334750" y="218312"/>
                </a:lnTo>
                <a:lnTo>
                  <a:pt x="2372959" y="241959"/>
                </a:lnTo>
                <a:lnTo>
                  <a:pt x="2410418" y="266676"/>
                </a:lnTo>
                <a:lnTo>
                  <a:pt x="2447106" y="292442"/>
                </a:lnTo>
                <a:lnTo>
                  <a:pt x="2483001" y="319235"/>
                </a:lnTo>
                <a:lnTo>
                  <a:pt x="2518082" y="347035"/>
                </a:lnTo>
                <a:lnTo>
                  <a:pt x="2552327" y="375819"/>
                </a:lnTo>
                <a:lnTo>
                  <a:pt x="2585716" y="405567"/>
                </a:lnTo>
                <a:lnTo>
                  <a:pt x="2618226" y="436257"/>
                </a:lnTo>
                <a:lnTo>
                  <a:pt x="2649837" y="467868"/>
                </a:lnTo>
                <a:lnTo>
                  <a:pt x="2680528" y="500378"/>
                </a:lnTo>
                <a:lnTo>
                  <a:pt x="2710276" y="533767"/>
                </a:lnTo>
                <a:lnTo>
                  <a:pt x="2739060" y="568012"/>
                </a:lnTo>
                <a:lnTo>
                  <a:pt x="2766860" y="603093"/>
                </a:lnTo>
                <a:lnTo>
                  <a:pt x="2793654" y="638987"/>
                </a:lnTo>
                <a:lnTo>
                  <a:pt x="2819420" y="675675"/>
                </a:lnTo>
                <a:lnTo>
                  <a:pt x="2844137" y="713134"/>
                </a:lnTo>
                <a:lnTo>
                  <a:pt x="2867784" y="751343"/>
                </a:lnTo>
                <a:lnTo>
                  <a:pt x="2890340" y="790281"/>
                </a:lnTo>
                <a:lnTo>
                  <a:pt x="2911782" y="829927"/>
                </a:lnTo>
                <a:lnTo>
                  <a:pt x="2932091" y="870258"/>
                </a:lnTo>
                <a:lnTo>
                  <a:pt x="2951244" y="911254"/>
                </a:lnTo>
                <a:lnTo>
                  <a:pt x="2969220" y="952894"/>
                </a:lnTo>
                <a:lnTo>
                  <a:pt x="2985997" y="995156"/>
                </a:lnTo>
                <a:lnTo>
                  <a:pt x="3001555" y="1038018"/>
                </a:lnTo>
                <a:lnTo>
                  <a:pt x="3015873" y="1081460"/>
                </a:lnTo>
                <a:lnTo>
                  <a:pt x="3028928" y="1125460"/>
                </a:lnTo>
                <a:lnTo>
                  <a:pt x="3040699" y="1169996"/>
                </a:lnTo>
                <a:lnTo>
                  <a:pt x="3051165" y="1215048"/>
                </a:lnTo>
                <a:lnTo>
                  <a:pt x="3060306" y="1260594"/>
                </a:lnTo>
                <a:lnTo>
                  <a:pt x="3068098" y="1306613"/>
                </a:lnTo>
                <a:lnTo>
                  <a:pt x="3074522" y="1353083"/>
                </a:lnTo>
                <a:lnTo>
                  <a:pt x="3079555" y="1399983"/>
                </a:lnTo>
                <a:lnTo>
                  <a:pt x="3083176" y="1447291"/>
                </a:lnTo>
                <a:lnTo>
                  <a:pt x="3085365" y="1494987"/>
                </a:lnTo>
                <a:lnTo>
                  <a:pt x="3086099" y="1543051"/>
                </a:lnTo>
                <a:lnTo>
                  <a:pt x="3085365" y="1591111"/>
                </a:lnTo>
                <a:lnTo>
                  <a:pt x="3083176" y="1638807"/>
                </a:lnTo>
                <a:lnTo>
                  <a:pt x="3079555" y="1686116"/>
                </a:lnTo>
                <a:lnTo>
                  <a:pt x="3074522" y="1733016"/>
                </a:lnTo>
                <a:lnTo>
                  <a:pt x="3068098" y="1779486"/>
                </a:lnTo>
                <a:lnTo>
                  <a:pt x="3060306" y="1825505"/>
                </a:lnTo>
                <a:lnTo>
                  <a:pt x="3051165" y="1871051"/>
                </a:lnTo>
                <a:lnTo>
                  <a:pt x="3040699" y="1916103"/>
                </a:lnTo>
                <a:lnTo>
                  <a:pt x="3028928" y="1960640"/>
                </a:lnTo>
                <a:lnTo>
                  <a:pt x="3015873" y="2004640"/>
                </a:lnTo>
                <a:lnTo>
                  <a:pt x="3001555" y="2048082"/>
                </a:lnTo>
                <a:lnTo>
                  <a:pt x="2985997" y="2090945"/>
                </a:lnTo>
                <a:lnTo>
                  <a:pt x="2969220" y="2133207"/>
                </a:lnTo>
                <a:lnTo>
                  <a:pt x="2951244" y="2174847"/>
                </a:lnTo>
                <a:lnTo>
                  <a:pt x="2932091" y="2215843"/>
                </a:lnTo>
                <a:lnTo>
                  <a:pt x="2911782" y="2256175"/>
                </a:lnTo>
                <a:lnTo>
                  <a:pt x="2890340" y="2295820"/>
                </a:lnTo>
                <a:lnTo>
                  <a:pt x="2867784" y="2334759"/>
                </a:lnTo>
                <a:lnTo>
                  <a:pt x="2844137" y="2372968"/>
                </a:lnTo>
                <a:lnTo>
                  <a:pt x="2819420" y="2410428"/>
                </a:lnTo>
                <a:lnTo>
                  <a:pt x="2793654" y="2447116"/>
                </a:lnTo>
                <a:lnTo>
                  <a:pt x="2766860" y="2483011"/>
                </a:lnTo>
                <a:lnTo>
                  <a:pt x="2739060" y="2518092"/>
                </a:lnTo>
                <a:lnTo>
                  <a:pt x="2710276" y="2552338"/>
                </a:lnTo>
                <a:lnTo>
                  <a:pt x="2680528" y="2585726"/>
                </a:lnTo>
                <a:lnTo>
                  <a:pt x="2649837" y="2618237"/>
                </a:lnTo>
                <a:lnTo>
                  <a:pt x="2618226" y="2649848"/>
                </a:lnTo>
                <a:lnTo>
                  <a:pt x="2585716" y="2680539"/>
                </a:lnTo>
                <a:lnTo>
                  <a:pt x="2552327" y="2710287"/>
                </a:lnTo>
                <a:lnTo>
                  <a:pt x="2518082" y="2739072"/>
                </a:lnTo>
                <a:lnTo>
                  <a:pt x="2483001" y="2766872"/>
                </a:lnTo>
                <a:lnTo>
                  <a:pt x="2447106" y="2793665"/>
                </a:lnTo>
                <a:lnTo>
                  <a:pt x="2410418" y="2819431"/>
                </a:lnTo>
                <a:lnTo>
                  <a:pt x="2372959" y="2844149"/>
                </a:lnTo>
                <a:lnTo>
                  <a:pt x="2334750" y="2867796"/>
                </a:lnTo>
                <a:lnTo>
                  <a:pt x="2295812" y="2890351"/>
                </a:lnTo>
                <a:lnTo>
                  <a:pt x="2256167" y="2911794"/>
                </a:lnTo>
                <a:lnTo>
                  <a:pt x="2215835" y="2932103"/>
                </a:lnTo>
                <a:lnTo>
                  <a:pt x="2174839" y="2951256"/>
                </a:lnTo>
                <a:lnTo>
                  <a:pt x="2133200" y="2969232"/>
                </a:lnTo>
                <a:lnTo>
                  <a:pt x="2090938" y="2986009"/>
                </a:lnTo>
                <a:lnTo>
                  <a:pt x="2048076" y="3001568"/>
                </a:lnTo>
                <a:lnTo>
                  <a:pt x="2004634" y="3015885"/>
                </a:lnTo>
                <a:lnTo>
                  <a:pt x="1960635" y="3028940"/>
                </a:lnTo>
                <a:lnTo>
                  <a:pt x="1916099" y="3040711"/>
                </a:lnTo>
                <a:lnTo>
                  <a:pt x="1871047" y="3051178"/>
                </a:lnTo>
                <a:lnTo>
                  <a:pt x="1825501" y="3060318"/>
                </a:lnTo>
                <a:lnTo>
                  <a:pt x="1779483" y="3068110"/>
                </a:lnTo>
                <a:lnTo>
                  <a:pt x="1733014" y="3074534"/>
                </a:lnTo>
                <a:lnTo>
                  <a:pt x="1686114" y="3079567"/>
                </a:lnTo>
                <a:lnTo>
                  <a:pt x="1638806" y="3083189"/>
                </a:lnTo>
                <a:lnTo>
                  <a:pt x="1591111" y="3085377"/>
                </a:lnTo>
                <a:lnTo>
                  <a:pt x="1543847" y="30860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259989" y="1289476"/>
            <a:ext cx="5028565" cy="7569200"/>
            <a:chOff x="13259989" y="1289476"/>
            <a:chExt cx="5028565" cy="7569200"/>
          </a:xfrm>
        </p:grpSpPr>
        <p:sp>
          <p:nvSpPr>
            <p:cNvPr id="4" name="object 4"/>
            <p:cNvSpPr/>
            <p:nvPr/>
          </p:nvSpPr>
          <p:spPr>
            <a:xfrm>
              <a:off x="14615038" y="1289476"/>
              <a:ext cx="3673475" cy="7569200"/>
            </a:xfrm>
            <a:custGeom>
              <a:avLst/>
              <a:gdLst/>
              <a:ahLst/>
              <a:cxnLst/>
              <a:rect l="l" t="t" r="r" b="b"/>
              <a:pathLst>
                <a:path w="3673475" h="7569200">
                  <a:moveTo>
                    <a:pt x="3512669" y="12700"/>
                  </a:moveTo>
                  <a:lnTo>
                    <a:pt x="3328930" y="12700"/>
                  </a:lnTo>
                  <a:lnTo>
                    <a:pt x="3374792" y="0"/>
                  </a:lnTo>
                  <a:lnTo>
                    <a:pt x="3466807" y="0"/>
                  </a:lnTo>
                  <a:lnTo>
                    <a:pt x="3512669" y="12700"/>
                  </a:lnTo>
                  <a:close/>
                </a:path>
                <a:path w="3673475" h="7569200">
                  <a:moveTo>
                    <a:pt x="3672961" y="7569200"/>
                  </a:moveTo>
                  <a:lnTo>
                    <a:pt x="3147015" y="7569200"/>
                  </a:lnTo>
                  <a:lnTo>
                    <a:pt x="3101938" y="7556500"/>
                  </a:lnTo>
                  <a:lnTo>
                    <a:pt x="3057029" y="7556500"/>
                  </a:lnTo>
                  <a:lnTo>
                    <a:pt x="3012293" y="7543800"/>
                  </a:lnTo>
                  <a:lnTo>
                    <a:pt x="2967733" y="7543800"/>
                  </a:lnTo>
                  <a:lnTo>
                    <a:pt x="2923352" y="7531100"/>
                  </a:lnTo>
                  <a:lnTo>
                    <a:pt x="2879154" y="7531100"/>
                  </a:lnTo>
                  <a:lnTo>
                    <a:pt x="2791325" y="7505700"/>
                  </a:lnTo>
                  <a:lnTo>
                    <a:pt x="2747701" y="7505700"/>
                  </a:lnTo>
                  <a:lnTo>
                    <a:pt x="2281778" y="7366000"/>
                  </a:lnTo>
                  <a:lnTo>
                    <a:pt x="2240787" y="7340600"/>
                  </a:lnTo>
                  <a:lnTo>
                    <a:pt x="2159541" y="7315200"/>
                  </a:lnTo>
                  <a:lnTo>
                    <a:pt x="2119294" y="7289800"/>
                  </a:lnTo>
                  <a:lnTo>
                    <a:pt x="2079302" y="7277100"/>
                  </a:lnTo>
                  <a:lnTo>
                    <a:pt x="2039569" y="7251700"/>
                  </a:lnTo>
                  <a:lnTo>
                    <a:pt x="2000099" y="7239000"/>
                  </a:lnTo>
                  <a:lnTo>
                    <a:pt x="1921964" y="7188200"/>
                  </a:lnTo>
                  <a:lnTo>
                    <a:pt x="1883306" y="7175500"/>
                  </a:lnTo>
                  <a:lnTo>
                    <a:pt x="1806828" y="7124700"/>
                  </a:lnTo>
                  <a:lnTo>
                    <a:pt x="1769015" y="7112000"/>
                  </a:lnTo>
                  <a:lnTo>
                    <a:pt x="1657330" y="7035800"/>
                  </a:lnTo>
                  <a:lnTo>
                    <a:pt x="1548352" y="6959600"/>
                  </a:lnTo>
                  <a:lnTo>
                    <a:pt x="1442183" y="6883400"/>
                  </a:lnTo>
                  <a:lnTo>
                    <a:pt x="1407436" y="6845300"/>
                  </a:lnTo>
                  <a:lnTo>
                    <a:pt x="1338926" y="6794500"/>
                  </a:lnTo>
                  <a:lnTo>
                    <a:pt x="1305172" y="6769100"/>
                  </a:lnTo>
                  <a:lnTo>
                    <a:pt x="1271757" y="6731000"/>
                  </a:lnTo>
                  <a:lnTo>
                    <a:pt x="1205957" y="6680200"/>
                  </a:lnTo>
                  <a:lnTo>
                    <a:pt x="1173580" y="6642100"/>
                  </a:lnTo>
                  <a:lnTo>
                    <a:pt x="1141557" y="6616700"/>
                  </a:lnTo>
                  <a:lnTo>
                    <a:pt x="1109892" y="6578600"/>
                  </a:lnTo>
                  <a:lnTo>
                    <a:pt x="1078588" y="6553200"/>
                  </a:lnTo>
                  <a:lnTo>
                    <a:pt x="1047649" y="6515100"/>
                  </a:lnTo>
                  <a:lnTo>
                    <a:pt x="1017079" y="6489700"/>
                  </a:lnTo>
                  <a:lnTo>
                    <a:pt x="986882" y="6451600"/>
                  </a:lnTo>
                  <a:lnTo>
                    <a:pt x="957061" y="6413500"/>
                  </a:lnTo>
                  <a:lnTo>
                    <a:pt x="927621" y="6388100"/>
                  </a:lnTo>
                  <a:lnTo>
                    <a:pt x="898565" y="6350000"/>
                  </a:lnTo>
                  <a:lnTo>
                    <a:pt x="869896" y="6311900"/>
                  </a:lnTo>
                  <a:lnTo>
                    <a:pt x="841620" y="6273800"/>
                  </a:lnTo>
                  <a:lnTo>
                    <a:pt x="813738" y="6235700"/>
                  </a:lnTo>
                  <a:lnTo>
                    <a:pt x="786256" y="6210300"/>
                  </a:lnTo>
                  <a:lnTo>
                    <a:pt x="759177" y="6172200"/>
                  </a:lnTo>
                  <a:lnTo>
                    <a:pt x="732505" y="6134100"/>
                  </a:lnTo>
                  <a:lnTo>
                    <a:pt x="706243" y="6096000"/>
                  </a:lnTo>
                  <a:lnTo>
                    <a:pt x="680396" y="6057900"/>
                  </a:lnTo>
                  <a:lnTo>
                    <a:pt x="654967" y="6019800"/>
                  </a:lnTo>
                  <a:lnTo>
                    <a:pt x="629960" y="5981700"/>
                  </a:lnTo>
                  <a:lnTo>
                    <a:pt x="605378" y="5943600"/>
                  </a:lnTo>
                  <a:lnTo>
                    <a:pt x="581226" y="5905500"/>
                  </a:lnTo>
                  <a:lnTo>
                    <a:pt x="557508" y="5867400"/>
                  </a:lnTo>
                  <a:lnTo>
                    <a:pt x="534226" y="5816600"/>
                  </a:lnTo>
                  <a:lnTo>
                    <a:pt x="511385" y="5778500"/>
                  </a:lnTo>
                  <a:lnTo>
                    <a:pt x="488989" y="5740400"/>
                  </a:lnTo>
                  <a:lnTo>
                    <a:pt x="467042" y="5702300"/>
                  </a:lnTo>
                  <a:lnTo>
                    <a:pt x="445546" y="5664200"/>
                  </a:lnTo>
                  <a:lnTo>
                    <a:pt x="424507" y="5613400"/>
                  </a:lnTo>
                  <a:lnTo>
                    <a:pt x="403927" y="5575300"/>
                  </a:lnTo>
                  <a:lnTo>
                    <a:pt x="383811" y="5537200"/>
                  </a:lnTo>
                  <a:lnTo>
                    <a:pt x="364162" y="5486400"/>
                  </a:lnTo>
                  <a:lnTo>
                    <a:pt x="344985" y="5448300"/>
                  </a:lnTo>
                  <a:lnTo>
                    <a:pt x="326282" y="5410200"/>
                  </a:lnTo>
                  <a:lnTo>
                    <a:pt x="308058" y="5359400"/>
                  </a:lnTo>
                  <a:lnTo>
                    <a:pt x="290317" y="5321300"/>
                  </a:lnTo>
                  <a:lnTo>
                    <a:pt x="273062" y="5270500"/>
                  </a:lnTo>
                  <a:lnTo>
                    <a:pt x="256297" y="5232400"/>
                  </a:lnTo>
                  <a:lnTo>
                    <a:pt x="240025" y="5181600"/>
                  </a:lnTo>
                  <a:lnTo>
                    <a:pt x="224252" y="5143500"/>
                  </a:lnTo>
                  <a:lnTo>
                    <a:pt x="208980" y="5092700"/>
                  </a:lnTo>
                  <a:lnTo>
                    <a:pt x="194213" y="5054600"/>
                  </a:lnTo>
                  <a:lnTo>
                    <a:pt x="179955" y="5003800"/>
                  </a:lnTo>
                  <a:lnTo>
                    <a:pt x="166210" y="4953000"/>
                  </a:lnTo>
                  <a:lnTo>
                    <a:pt x="152981" y="4914900"/>
                  </a:lnTo>
                  <a:lnTo>
                    <a:pt x="140273" y="4864100"/>
                  </a:lnTo>
                  <a:lnTo>
                    <a:pt x="128089" y="4826000"/>
                  </a:lnTo>
                  <a:lnTo>
                    <a:pt x="116432" y="4775200"/>
                  </a:lnTo>
                  <a:lnTo>
                    <a:pt x="105308" y="4724400"/>
                  </a:lnTo>
                  <a:lnTo>
                    <a:pt x="94719" y="4673600"/>
                  </a:lnTo>
                  <a:lnTo>
                    <a:pt x="84669" y="4635500"/>
                  </a:lnTo>
                  <a:lnTo>
                    <a:pt x="75162" y="4584700"/>
                  </a:lnTo>
                  <a:lnTo>
                    <a:pt x="66202" y="4533900"/>
                  </a:lnTo>
                  <a:lnTo>
                    <a:pt x="57793" y="4483100"/>
                  </a:lnTo>
                  <a:lnTo>
                    <a:pt x="49938" y="4432300"/>
                  </a:lnTo>
                  <a:lnTo>
                    <a:pt x="42642" y="4394200"/>
                  </a:lnTo>
                  <a:lnTo>
                    <a:pt x="35907" y="4343400"/>
                  </a:lnTo>
                  <a:lnTo>
                    <a:pt x="29738" y="4292600"/>
                  </a:lnTo>
                  <a:lnTo>
                    <a:pt x="24139" y="4241800"/>
                  </a:lnTo>
                  <a:lnTo>
                    <a:pt x="19113" y="4191000"/>
                  </a:lnTo>
                  <a:lnTo>
                    <a:pt x="14664" y="4140200"/>
                  </a:lnTo>
                  <a:lnTo>
                    <a:pt x="10796" y="4089400"/>
                  </a:lnTo>
                  <a:lnTo>
                    <a:pt x="7513" y="4038600"/>
                  </a:lnTo>
                  <a:lnTo>
                    <a:pt x="4818" y="3987800"/>
                  </a:lnTo>
                  <a:lnTo>
                    <a:pt x="2715" y="3937000"/>
                  </a:lnTo>
                  <a:lnTo>
                    <a:pt x="1209" y="3886200"/>
                  </a:lnTo>
                  <a:lnTo>
                    <a:pt x="302" y="3835400"/>
                  </a:lnTo>
                  <a:lnTo>
                    <a:pt x="0" y="3784703"/>
                  </a:lnTo>
                  <a:lnTo>
                    <a:pt x="302" y="3733800"/>
                  </a:lnTo>
                  <a:lnTo>
                    <a:pt x="1209" y="3683000"/>
                  </a:lnTo>
                  <a:lnTo>
                    <a:pt x="2715" y="3632200"/>
                  </a:lnTo>
                  <a:lnTo>
                    <a:pt x="4818" y="3581400"/>
                  </a:lnTo>
                  <a:lnTo>
                    <a:pt x="7513" y="3543300"/>
                  </a:lnTo>
                  <a:lnTo>
                    <a:pt x="10796" y="3492500"/>
                  </a:lnTo>
                  <a:lnTo>
                    <a:pt x="14664" y="3441700"/>
                  </a:lnTo>
                  <a:lnTo>
                    <a:pt x="19113" y="3390900"/>
                  </a:lnTo>
                  <a:lnTo>
                    <a:pt x="24139" y="3340100"/>
                  </a:lnTo>
                  <a:lnTo>
                    <a:pt x="29738" y="3289300"/>
                  </a:lnTo>
                  <a:lnTo>
                    <a:pt x="35907" y="3238500"/>
                  </a:lnTo>
                  <a:lnTo>
                    <a:pt x="42642" y="3187700"/>
                  </a:lnTo>
                  <a:lnTo>
                    <a:pt x="49938" y="3136900"/>
                  </a:lnTo>
                  <a:lnTo>
                    <a:pt x="57793" y="3098800"/>
                  </a:lnTo>
                  <a:lnTo>
                    <a:pt x="66202" y="3048000"/>
                  </a:lnTo>
                  <a:lnTo>
                    <a:pt x="75162" y="2997200"/>
                  </a:lnTo>
                  <a:lnTo>
                    <a:pt x="84669" y="2946400"/>
                  </a:lnTo>
                  <a:lnTo>
                    <a:pt x="94719" y="2908300"/>
                  </a:lnTo>
                  <a:lnTo>
                    <a:pt x="105308" y="2857500"/>
                  </a:lnTo>
                  <a:lnTo>
                    <a:pt x="116432" y="2806700"/>
                  </a:lnTo>
                  <a:lnTo>
                    <a:pt x="128089" y="2755900"/>
                  </a:lnTo>
                  <a:lnTo>
                    <a:pt x="140273" y="2717800"/>
                  </a:lnTo>
                  <a:lnTo>
                    <a:pt x="152981" y="2667000"/>
                  </a:lnTo>
                  <a:lnTo>
                    <a:pt x="166210" y="2616200"/>
                  </a:lnTo>
                  <a:lnTo>
                    <a:pt x="179955" y="2578100"/>
                  </a:lnTo>
                  <a:lnTo>
                    <a:pt x="194213" y="2527300"/>
                  </a:lnTo>
                  <a:lnTo>
                    <a:pt x="208980" y="2489200"/>
                  </a:lnTo>
                  <a:lnTo>
                    <a:pt x="224252" y="2438400"/>
                  </a:lnTo>
                  <a:lnTo>
                    <a:pt x="240025" y="2400300"/>
                  </a:lnTo>
                  <a:lnTo>
                    <a:pt x="256297" y="2349500"/>
                  </a:lnTo>
                  <a:lnTo>
                    <a:pt x="273062" y="2311400"/>
                  </a:lnTo>
                  <a:lnTo>
                    <a:pt x="290317" y="2260600"/>
                  </a:lnTo>
                  <a:lnTo>
                    <a:pt x="308058" y="2222500"/>
                  </a:lnTo>
                  <a:lnTo>
                    <a:pt x="326282" y="2171700"/>
                  </a:lnTo>
                  <a:lnTo>
                    <a:pt x="344985" y="2133600"/>
                  </a:lnTo>
                  <a:lnTo>
                    <a:pt x="364162" y="2082800"/>
                  </a:lnTo>
                  <a:lnTo>
                    <a:pt x="383811" y="2044700"/>
                  </a:lnTo>
                  <a:lnTo>
                    <a:pt x="403927" y="2006600"/>
                  </a:lnTo>
                  <a:lnTo>
                    <a:pt x="424507" y="1968500"/>
                  </a:lnTo>
                  <a:lnTo>
                    <a:pt x="445546" y="1917700"/>
                  </a:lnTo>
                  <a:lnTo>
                    <a:pt x="467042" y="1879600"/>
                  </a:lnTo>
                  <a:lnTo>
                    <a:pt x="488989" y="1841500"/>
                  </a:lnTo>
                  <a:lnTo>
                    <a:pt x="511385" y="1803400"/>
                  </a:lnTo>
                  <a:lnTo>
                    <a:pt x="534226" y="1752600"/>
                  </a:lnTo>
                  <a:lnTo>
                    <a:pt x="557508" y="1714500"/>
                  </a:lnTo>
                  <a:lnTo>
                    <a:pt x="581226" y="1676400"/>
                  </a:lnTo>
                  <a:lnTo>
                    <a:pt x="605378" y="1638300"/>
                  </a:lnTo>
                  <a:lnTo>
                    <a:pt x="629960" y="1600200"/>
                  </a:lnTo>
                  <a:lnTo>
                    <a:pt x="654967" y="1562100"/>
                  </a:lnTo>
                  <a:lnTo>
                    <a:pt x="680396" y="1524000"/>
                  </a:lnTo>
                  <a:lnTo>
                    <a:pt x="706243" y="1485900"/>
                  </a:lnTo>
                  <a:lnTo>
                    <a:pt x="732505" y="1447800"/>
                  </a:lnTo>
                  <a:lnTo>
                    <a:pt x="759177" y="1409700"/>
                  </a:lnTo>
                  <a:lnTo>
                    <a:pt x="786256" y="1371600"/>
                  </a:lnTo>
                  <a:lnTo>
                    <a:pt x="813738" y="1333500"/>
                  </a:lnTo>
                  <a:lnTo>
                    <a:pt x="841620" y="1308100"/>
                  </a:lnTo>
                  <a:lnTo>
                    <a:pt x="869896" y="1270000"/>
                  </a:lnTo>
                  <a:lnTo>
                    <a:pt x="898565" y="1231900"/>
                  </a:lnTo>
                  <a:lnTo>
                    <a:pt x="927621" y="1193800"/>
                  </a:lnTo>
                  <a:lnTo>
                    <a:pt x="957061" y="1168400"/>
                  </a:lnTo>
                  <a:lnTo>
                    <a:pt x="986882" y="1130300"/>
                  </a:lnTo>
                  <a:lnTo>
                    <a:pt x="1017079" y="1092200"/>
                  </a:lnTo>
                  <a:lnTo>
                    <a:pt x="1047649" y="1066800"/>
                  </a:lnTo>
                  <a:lnTo>
                    <a:pt x="1078588" y="1028700"/>
                  </a:lnTo>
                  <a:lnTo>
                    <a:pt x="1109892" y="1003300"/>
                  </a:lnTo>
                  <a:lnTo>
                    <a:pt x="1141557" y="965200"/>
                  </a:lnTo>
                  <a:lnTo>
                    <a:pt x="1173580" y="939800"/>
                  </a:lnTo>
                  <a:lnTo>
                    <a:pt x="1205957" y="901700"/>
                  </a:lnTo>
                  <a:lnTo>
                    <a:pt x="1271757" y="850900"/>
                  </a:lnTo>
                  <a:lnTo>
                    <a:pt x="1305172" y="812800"/>
                  </a:lnTo>
                  <a:lnTo>
                    <a:pt x="1373016" y="762000"/>
                  </a:lnTo>
                  <a:lnTo>
                    <a:pt x="1407436" y="723900"/>
                  </a:lnTo>
                  <a:lnTo>
                    <a:pt x="1512645" y="647700"/>
                  </a:lnTo>
                  <a:lnTo>
                    <a:pt x="1620698" y="571500"/>
                  </a:lnTo>
                  <a:lnTo>
                    <a:pt x="1731492" y="495300"/>
                  </a:lnTo>
                  <a:lnTo>
                    <a:pt x="1769015" y="469900"/>
                  </a:lnTo>
                  <a:lnTo>
                    <a:pt x="1806828" y="457200"/>
                  </a:lnTo>
                  <a:lnTo>
                    <a:pt x="1921964" y="381000"/>
                  </a:lnTo>
                  <a:lnTo>
                    <a:pt x="1960896" y="368300"/>
                  </a:lnTo>
                  <a:lnTo>
                    <a:pt x="2000099" y="342900"/>
                  </a:lnTo>
                  <a:lnTo>
                    <a:pt x="2039569" y="330200"/>
                  </a:lnTo>
                  <a:lnTo>
                    <a:pt x="2079302" y="304800"/>
                  </a:lnTo>
                  <a:lnTo>
                    <a:pt x="2119294" y="292100"/>
                  </a:lnTo>
                  <a:lnTo>
                    <a:pt x="2159541" y="266700"/>
                  </a:lnTo>
                  <a:lnTo>
                    <a:pt x="2240787" y="241300"/>
                  </a:lnTo>
                  <a:lnTo>
                    <a:pt x="2281778" y="215900"/>
                  </a:lnTo>
                  <a:lnTo>
                    <a:pt x="2791325" y="63500"/>
                  </a:lnTo>
                  <a:lnTo>
                    <a:pt x="2835144" y="63500"/>
                  </a:lnTo>
                  <a:lnTo>
                    <a:pt x="2879154" y="50800"/>
                  </a:lnTo>
                  <a:lnTo>
                    <a:pt x="2923352" y="50800"/>
                  </a:lnTo>
                  <a:lnTo>
                    <a:pt x="2967733" y="38100"/>
                  </a:lnTo>
                  <a:lnTo>
                    <a:pt x="3012293" y="38100"/>
                  </a:lnTo>
                  <a:lnTo>
                    <a:pt x="3057029" y="25400"/>
                  </a:lnTo>
                  <a:lnTo>
                    <a:pt x="3101938" y="25400"/>
                  </a:lnTo>
                  <a:lnTo>
                    <a:pt x="3147015" y="12700"/>
                  </a:lnTo>
                  <a:lnTo>
                    <a:pt x="3672961" y="12700"/>
                  </a:lnTo>
                  <a:lnTo>
                    <a:pt x="3672961" y="756920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259989" y="2987923"/>
              <a:ext cx="4000499" cy="4000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5732410" y="8673010"/>
            <a:ext cx="1539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0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9050" y="2325369"/>
            <a:ext cx="5796915" cy="11499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350" spc="1130">
                <a:latin typeface="Arial Black"/>
                <a:cs typeface="Arial Black"/>
              </a:rPr>
              <a:t>Contents</a:t>
            </a:r>
            <a:endParaRPr sz="73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2100" y="4371623"/>
            <a:ext cx="5663565" cy="3514725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marL="1115060" indent="-1102995">
              <a:lnSpc>
                <a:spcPct val="100000"/>
              </a:lnSpc>
              <a:spcBef>
                <a:spcPts val="1215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130">
                <a:solidFill>
                  <a:srgbClr val="184569"/>
                </a:solidFill>
                <a:latin typeface="BM HANNA Air"/>
                <a:cs typeface="BM HANNA Air"/>
              </a:rPr>
              <a:t>주제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25">
                <a:solidFill>
                  <a:srgbClr val="184569"/>
                </a:solidFill>
                <a:latin typeface="BM HANNA Air"/>
                <a:cs typeface="BM HANNA Air"/>
              </a:rPr>
              <a:t>소개</a:t>
            </a:r>
            <a:endParaRPr sz="2500">
              <a:latin typeface="BM HANNA Air"/>
              <a:cs typeface="BM HANNA Air"/>
            </a:endParaRPr>
          </a:p>
          <a:p>
            <a:pPr marL="1115060" indent="-1102995">
              <a:lnSpc>
                <a:spcPct val="100000"/>
              </a:lnSpc>
              <a:spcBef>
                <a:spcPts val="1120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25">
                <a:solidFill>
                  <a:srgbClr val="184569"/>
                </a:solidFill>
                <a:latin typeface="BM HANNA Air"/>
                <a:cs typeface="BM HANNA Air"/>
              </a:rPr>
              <a:t>사용한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85">
                <a:solidFill>
                  <a:srgbClr val="184569"/>
                </a:solidFill>
                <a:latin typeface="BM HANNA Air"/>
                <a:cs typeface="BM HANNA Air"/>
              </a:rPr>
              <a:t>스킬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65">
                <a:solidFill>
                  <a:srgbClr val="184569"/>
                </a:solidFill>
                <a:latin typeface="BM HANNA Air"/>
                <a:cs typeface="BM HANNA Air"/>
              </a:rPr>
              <a:t>외부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20">
                <a:solidFill>
                  <a:srgbClr val="184569"/>
                </a:solidFill>
                <a:latin typeface="Trebuchet MS"/>
                <a:cs typeface="Trebuchet MS"/>
              </a:rPr>
              <a:t>API</a:t>
            </a:r>
            <a:endParaRPr sz="2500">
              <a:latin typeface="Trebuchet MS"/>
              <a:cs typeface="Trebuchet MS"/>
            </a:endParaRPr>
          </a:p>
          <a:p>
            <a:pPr marL="1115060" indent="-1102995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00">
                <a:solidFill>
                  <a:srgbClr val="184569"/>
                </a:solidFill>
                <a:latin typeface="Trebuchet MS"/>
                <a:cs typeface="Trebuchet MS"/>
              </a:rPr>
              <a:t>DB</a:t>
            </a:r>
            <a:r>
              <a:rPr dirty="0" sz="2500" spc="200">
                <a:solidFill>
                  <a:srgbClr val="184569"/>
                </a:solidFill>
                <a:latin typeface="BM HANNA Air"/>
                <a:cs typeface="BM HANNA Air"/>
              </a:rPr>
              <a:t>설계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3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Trebuchet MS"/>
                <a:cs typeface="Trebuchet MS"/>
              </a:rPr>
              <a:t>MVC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구조</a:t>
            </a:r>
            <a:endParaRPr sz="2500">
              <a:latin typeface="BM HANNA Air"/>
              <a:cs typeface="BM HANNA Air"/>
            </a:endParaRPr>
          </a:p>
          <a:p>
            <a:pPr marL="1115060" indent="-1102995">
              <a:lnSpc>
                <a:spcPct val="100000"/>
              </a:lnSpc>
              <a:spcBef>
                <a:spcPts val="1100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75">
                <a:solidFill>
                  <a:srgbClr val="184569"/>
                </a:solidFill>
                <a:latin typeface="BM HANNA Air"/>
                <a:cs typeface="BM HANNA Air"/>
              </a:rPr>
              <a:t>스프링</a:t>
            </a:r>
            <a:r>
              <a:rPr dirty="0" sz="25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75">
                <a:solidFill>
                  <a:srgbClr val="184569"/>
                </a:solidFill>
                <a:latin typeface="BM HANNA Air"/>
                <a:cs typeface="BM HANNA Air"/>
              </a:rPr>
              <a:t>아키텍처</a:t>
            </a:r>
            <a:r>
              <a:rPr dirty="0" sz="25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54">
                <a:solidFill>
                  <a:srgbClr val="184569"/>
                </a:solidFill>
                <a:latin typeface="BM HANNA Air"/>
                <a:cs typeface="BM HANNA Air"/>
              </a:rPr>
              <a:t>구조</a:t>
            </a:r>
            <a:r>
              <a:rPr dirty="0" sz="25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70">
                <a:solidFill>
                  <a:srgbClr val="184569"/>
                </a:solidFill>
                <a:latin typeface="BM HANNA Air"/>
                <a:cs typeface="BM HANNA Air"/>
              </a:rPr>
              <a:t>편의</a:t>
            </a:r>
            <a:r>
              <a:rPr dirty="0" sz="25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기능</a:t>
            </a:r>
            <a:endParaRPr sz="2500">
              <a:latin typeface="BM HANNA Air"/>
              <a:cs typeface="BM HANNA Air"/>
            </a:endParaRPr>
          </a:p>
          <a:p>
            <a:pPr marL="1115060" indent="-1102995">
              <a:lnSpc>
                <a:spcPct val="100000"/>
              </a:lnSpc>
              <a:spcBef>
                <a:spcPts val="985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45">
                <a:solidFill>
                  <a:srgbClr val="184569"/>
                </a:solidFill>
                <a:latin typeface="BM HANNA Air"/>
                <a:cs typeface="BM HANNA Air"/>
              </a:rPr>
              <a:t>주요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기능</a:t>
            </a:r>
            <a:endParaRPr sz="2500">
              <a:latin typeface="BM HANNA Air"/>
              <a:cs typeface="BM HANNA Air"/>
            </a:endParaRPr>
          </a:p>
          <a:p>
            <a:pPr marL="1115060" indent="-1102995">
              <a:lnSpc>
                <a:spcPct val="100000"/>
              </a:lnSpc>
              <a:spcBef>
                <a:spcPts val="400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85">
                <a:solidFill>
                  <a:srgbClr val="184569"/>
                </a:solidFill>
                <a:latin typeface="BM HANNA Air"/>
                <a:cs typeface="BM HANNA Air"/>
              </a:rPr>
              <a:t>느낀점</a:t>
            </a:r>
            <a:endParaRPr sz="2500">
              <a:latin typeface="BM HANNA Air"/>
              <a:cs typeface="BM HANNA Air"/>
            </a:endParaRPr>
          </a:p>
          <a:p>
            <a:pPr marL="1115060" indent="-1102995">
              <a:lnSpc>
                <a:spcPct val="100000"/>
              </a:lnSpc>
              <a:spcBef>
                <a:spcPts val="650"/>
              </a:spcBef>
              <a:buFont typeface="Trebuchet MS"/>
              <a:buAutoNum type="arabicPeriod"/>
              <a:tabLst>
                <a:tab pos="1115060" algn="l"/>
                <a:tab pos="1115695" algn="l"/>
              </a:tabLst>
            </a:pPr>
            <a:r>
              <a:rPr dirty="0" sz="2500" spc="215">
                <a:solidFill>
                  <a:srgbClr val="184569"/>
                </a:solidFill>
                <a:latin typeface="BM HANNA Air"/>
                <a:cs typeface="BM HANNA Air"/>
              </a:rPr>
              <a:t>보완사항</a:t>
            </a:r>
            <a:endParaRPr sz="2500">
              <a:latin typeface="BM HANNA Air"/>
              <a:cs typeface="BM HANNA Ai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8673010"/>
            <a:ext cx="1958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32410" y="8673010"/>
            <a:ext cx="1539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160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44601"/>
            <a:ext cx="4803775" cy="4787900"/>
          </a:xfrm>
          <a:custGeom>
            <a:avLst/>
            <a:gdLst/>
            <a:ahLst/>
            <a:cxnLst/>
            <a:rect l="l" t="t" r="r" b="b"/>
            <a:pathLst>
              <a:path w="4803775" h="4787900">
                <a:moveTo>
                  <a:pt x="2688496" y="12699"/>
                </a:moveTo>
                <a:lnTo>
                  <a:pt x="2114881" y="12699"/>
                </a:lnTo>
                <a:lnTo>
                  <a:pt x="2162040" y="0"/>
                </a:lnTo>
                <a:lnTo>
                  <a:pt x="2641337" y="0"/>
                </a:lnTo>
                <a:lnTo>
                  <a:pt x="2688496" y="12699"/>
                </a:lnTo>
                <a:close/>
              </a:path>
              <a:path w="4803775" h="4787900">
                <a:moveTo>
                  <a:pt x="2781971" y="25399"/>
                </a:moveTo>
                <a:lnTo>
                  <a:pt x="2021406" y="25399"/>
                </a:lnTo>
                <a:lnTo>
                  <a:pt x="2068000" y="12699"/>
                </a:lnTo>
                <a:lnTo>
                  <a:pt x="2735377" y="12699"/>
                </a:lnTo>
                <a:lnTo>
                  <a:pt x="2781971" y="25399"/>
                </a:lnTo>
                <a:close/>
              </a:path>
              <a:path w="4803775" h="4787900">
                <a:moveTo>
                  <a:pt x="2965298" y="63499"/>
                </a:moveTo>
                <a:lnTo>
                  <a:pt x="1838078" y="63499"/>
                </a:lnTo>
                <a:lnTo>
                  <a:pt x="1975108" y="25399"/>
                </a:lnTo>
                <a:lnTo>
                  <a:pt x="2828269" y="25399"/>
                </a:lnTo>
                <a:lnTo>
                  <a:pt x="2965298" y="63499"/>
                </a:lnTo>
                <a:close/>
              </a:path>
              <a:path w="4803775" h="4787900">
                <a:moveTo>
                  <a:pt x="2828269" y="4762499"/>
                </a:moveTo>
                <a:lnTo>
                  <a:pt x="1975108" y="4762499"/>
                </a:lnTo>
                <a:lnTo>
                  <a:pt x="1616449" y="4660899"/>
                </a:lnTo>
                <a:lnTo>
                  <a:pt x="1530371" y="4635499"/>
                </a:lnTo>
                <a:lnTo>
                  <a:pt x="1487919" y="4610099"/>
                </a:lnTo>
                <a:lnTo>
                  <a:pt x="1445870" y="4597399"/>
                </a:lnTo>
                <a:lnTo>
                  <a:pt x="1404234" y="4571999"/>
                </a:lnTo>
                <a:lnTo>
                  <a:pt x="1363019" y="4559299"/>
                </a:lnTo>
                <a:lnTo>
                  <a:pt x="1322235" y="4533899"/>
                </a:lnTo>
                <a:lnTo>
                  <a:pt x="1281890" y="4521199"/>
                </a:lnTo>
                <a:lnTo>
                  <a:pt x="1202554" y="4470399"/>
                </a:lnTo>
                <a:lnTo>
                  <a:pt x="1163581" y="4444999"/>
                </a:lnTo>
                <a:lnTo>
                  <a:pt x="1125083" y="4432299"/>
                </a:lnTo>
                <a:lnTo>
                  <a:pt x="1049548" y="4381499"/>
                </a:lnTo>
                <a:lnTo>
                  <a:pt x="976022" y="4330699"/>
                </a:lnTo>
                <a:lnTo>
                  <a:pt x="940035" y="4292599"/>
                </a:lnTo>
                <a:lnTo>
                  <a:pt x="904577" y="4267199"/>
                </a:lnTo>
                <a:lnTo>
                  <a:pt x="869656" y="4241799"/>
                </a:lnTo>
                <a:lnTo>
                  <a:pt x="835283" y="4216399"/>
                </a:lnTo>
                <a:lnTo>
                  <a:pt x="801465" y="4178299"/>
                </a:lnTo>
                <a:lnTo>
                  <a:pt x="768213" y="4152899"/>
                </a:lnTo>
                <a:lnTo>
                  <a:pt x="735534" y="4127499"/>
                </a:lnTo>
                <a:lnTo>
                  <a:pt x="703438" y="4089399"/>
                </a:lnTo>
                <a:lnTo>
                  <a:pt x="671934" y="4063999"/>
                </a:lnTo>
                <a:lnTo>
                  <a:pt x="641031" y="4025899"/>
                </a:lnTo>
                <a:lnTo>
                  <a:pt x="610737" y="3987799"/>
                </a:lnTo>
                <a:lnTo>
                  <a:pt x="581062" y="3962399"/>
                </a:lnTo>
                <a:lnTo>
                  <a:pt x="552015" y="3924299"/>
                </a:lnTo>
                <a:lnTo>
                  <a:pt x="523605" y="3886199"/>
                </a:lnTo>
                <a:lnTo>
                  <a:pt x="495840" y="3848099"/>
                </a:lnTo>
                <a:lnTo>
                  <a:pt x="468729" y="3822699"/>
                </a:lnTo>
                <a:lnTo>
                  <a:pt x="442282" y="3784599"/>
                </a:lnTo>
                <a:lnTo>
                  <a:pt x="416508" y="3746499"/>
                </a:lnTo>
                <a:lnTo>
                  <a:pt x="391415" y="3708399"/>
                </a:lnTo>
                <a:lnTo>
                  <a:pt x="367013" y="3670299"/>
                </a:lnTo>
                <a:lnTo>
                  <a:pt x="343310" y="3632199"/>
                </a:lnTo>
                <a:lnTo>
                  <a:pt x="320315" y="3594099"/>
                </a:lnTo>
                <a:lnTo>
                  <a:pt x="298038" y="3555999"/>
                </a:lnTo>
                <a:lnTo>
                  <a:pt x="276487" y="3517899"/>
                </a:lnTo>
                <a:lnTo>
                  <a:pt x="255671" y="3467099"/>
                </a:lnTo>
                <a:lnTo>
                  <a:pt x="235600" y="3428999"/>
                </a:lnTo>
                <a:lnTo>
                  <a:pt x="216282" y="3390899"/>
                </a:lnTo>
                <a:lnTo>
                  <a:pt x="197726" y="3352799"/>
                </a:lnTo>
                <a:lnTo>
                  <a:pt x="179941" y="3301999"/>
                </a:lnTo>
                <a:lnTo>
                  <a:pt x="162936" y="3263899"/>
                </a:lnTo>
                <a:lnTo>
                  <a:pt x="146720" y="3225799"/>
                </a:lnTo>
                <a:lnTo>
                  <a:pt x="131303" y="3174999"/>
                </a:lnTo>
                <a:lnTo>
                  <a:pt x="116692" y="3136899"/>
                </a:lnTo>
                <a:lnTo>
                  <a:pt x="102898" y="3086099"/>
                </a:lnTo>
                <a:lnTo>
                  <a:pt x="89928" y="3047999"/>
                </a:lnTo>
                <a:lnTo>
                  <a:pt x="77793" y="2997199"/>
                </a:lnTo>
                <a:lnTo>
                  <a:pt x="66500" y="2959099"/>
                </a:lnTo>
                <a:lnTo>
                  <a:pt x="56059" y="2908299"/>
                </a:lnTo>
                <a:lnTo>
                  <a:pt x="46480" y="2870199"/>
                </a:lnTo>
                <a:lnTo>
                  <a:pt x="37769" y="2819399"/>
                </a:lnTo>
                <a:lnTo>
                  <a:pt x="29938" y="2768599"/>
                </a:lnTo>
                <a:lnTo>
                  <a:pt x="22994" y="2730499"/>
                </a:lnTo>
                <a:lnTo>
                  <a:pt x="16948" y="2679699"/>
                </a:lnTo>
                <a:lnTo>
                  <a:pt x="11806" y="2628899"/>
                </a:lnTo>
                <a:lnTo>
                  <a:pt x="7580" y="2590799"/>
                </a:lnTo>
                <a:lnTo>
                  <a:pt x="4277" y="2539999"/>
                </a:lnTo>
                <a:lnTo>
                  <a:pt x="1907" y="2489199"/>
                </a:lnTo>
                <a:lnTo>
                  <a:pt x="478" y="2438399"/>
                </a:lnTo>
                <a:lnTo>
                  <a:pt x="0" y="2387599"/>
                </a:lnTo>
                <a:lnTo>
                  <a:pt x="478" y="2349499"/>
                </a:lnTo>
                <a:lnTo>
                  <a:pt x="1907" y="2298699"/>
                </a:lnTo>
                <a:lnTo>
                  <a:pt x="4277" y="2247899"/>
                </a:lnTo>
                <a:lnTo>
                  <a:pt x="7580" y="2197099"/>
                </a:lnTo>
                <a:lnTo>
                  <a:pt x="11806" y="2158999"/>
                </a:lnTo>
                <a:lnTo>
                  <a:pt x="16948" y="2108199"/>
                </a:lnTo>
                <a:lnTo>
                  <a:pt x="22994" y="2057399"/>
                </a:lnTo>
                <a:lnTo>
                  <a:pt x="29938" y="2006599"/>
                </a:lnTo>
                <a:lnTo>
                  <a:pt x="37769" y="1968499"/>
                </a:lnTo>
                <a:lnTo>
                  <a:pt x="46480" y="1917699"/>
                </a:lnTo>
                <a:lnTo>
                  <a:pt x="56059" y="1879599"/>
                </a:lnTo>
                <a:lnTo>
                  <a:pt x="66500" y="1828799"/>
                </a:lnTo>
                <a:lnTo>
                  <a:pt x="77793" y="1777999"/>
                </a:lnTo>
                <a:lnTo>
                  <a:pt x="89928" y="1739899"/>
                </a:lnTo>
                <a:lnTo>
                  <a:pt x="102898" y="1689099"/>
                </a:lnTo>
                <a:lnTo>
                  <a:pt x="116692" y="1650999"/>
                </a:lnTo>
                <a:lnTo>
                  <a:pt x="131303" y="1612899"/>
                </a:lnTo>
                <a:lnTo>
                  <a:pt x="146720" y="1562099"/>
                </a:lnTo>
                <a:lnTo>
                  <a:pt x="162936" y="1523999"/>
                </a:lnTo>
                <a:lnTo>
                  <a:pt x="179941" y="1473199"/>
                </a:lnTo>
                <a:lnTo>
                  <a:pt x="197726" y="1435099"/>
                </a:lnTo>
                <a:lnTo>
                  <a:pt x="216282" y="1396999"/>
                </a:lnTo>
                <a:lnTo>
                  <a:pt x="235600" y="1358899"/>
                </a:lnTo>
                <a:lnTo>
                  <a:pt x="255671" y="1308099"/>
                </a:lnTo>
                <a:lnTo>
                  <a:pt x="276487" y="1269999"/>
                </a:lnTo>
                <a:lnTo>
                  <a:pt x="298038" y="1231899"/>
                </a:lnTo>
                <a:lnTo>
                  <a:pt x="320315" y="1193799"/>
                </a:lnTo>
                <a:lnTo>
                  <a:pt x="343310" y="1155699"/>
                </a:lnTo>
                <a:lnTo>
                  <a:pt x="367013" y="1117599"/>
                </a:lnTo>
                <a:lnTo>
                  <a:pt x="391415" y="1079499"/>
                </a:lnTo>
                <a:lnTo>
                  <a:pt x="416508" y="1041399"/>
                </a:lnTo>
                <a:lnTo>
                  <a:pt x="442282" y="1003299"/>
                </a:lnTo>
                <a:lnTo>
                  <a:pt x="468729" y="965199"/>
                </a:lnTo>
                <a:lnTo>
                  <a:pt x="495840" y="927099"/>
                </a:lnTo>
                <a:lnTo>
                  <a:pt x="523605" y="901699"/>
                </a:lnTo>
                <a:lnTo>
                  <a:pt x="552015" y="863599"/>
                </a:lnTo>
                <a:lnTo>
                  <a:pt x="581062" y="825499"/>
                </a:lnTo>
                <a:lnTo>
                  <a:pt x="610737" y="787399"/>
                </a:lnTo>
                <a:lnTo>
                  <a:pt x="641031" y="761999"/>
                </a:lnTo>
                <a:lnTo>
                  <a:pt x="671934" y="723899"/>
                </a:lnTo>
                <a:lnTo>
                  <a:pt x="703438" y="698499"/>
                </a:lnTo>
                <a:lnTo>
                  <a:pt x="735534" y="660399"/>
                </a:lnTo>
                <a:lnTo>
                  <a:pt x="768213" y="634999"/>
                </a:lnTo>
                <a:lnTo>
                  <a:pt x="801465" y="596899"/>
                </a:lnTo>
                <a:lnTo>
                  <a:pt x="835283" y="571499"/>
                </a:lnTo>
                <a:lnTo>
                  <a:pt x="869656" y="546099"/>
                </a:lnTo>
                <a:lnTo>
                  <a:pt x="904577" y="520699"/>
                </a:lnTo>
                <a:lnTo>
                  <a:pt x="940035" y="482599"/>
                </a:lnTo>
                <a:lnTo>
                  <a:pt x="976022" y="457199"/>
                </a:lnTo>
                <a:lnTo>
                  <a:pt x="1049548" y="406399"/>
                </a:lnTo>
                <a:lnTo>
                  <a:pt x="1125083" y="355599"/>
                </a:lnTo>
                <a:lnTo>
                  <a:pt x="1163581" y="330199"/>
                </a:lnTo>
                <a:lnTo>
                  <a:pt x="1202554" y="317499"/>
                </a:lnTo>
                <a:lnTo>
                  <a:pt x="1281890" y="266699"/>
                </a:lnTo>
                <a:lnTo>
                  <a:pt x="1322235" y="241299"/>
                </a:lnTo>
                <a:lnTo>
                  <a:pt x="1363019" y="228599"/>
                </a:lnTo>
                <a:lnTo>
                  <a:pt x="1404234" y="203199"/>
                </a:lnTo>
                <a:lnTo>
                  <a:pt x="1445870" y="190499"/>
                </a:lnTo>
                <a:lnTo>
                  <a:pt x="1487919" y="165099"/>
                </a:lnTo>
                <a:lnTo>
                  <a:pt x="1616449" y="126999"/>
                </a:lnTo>
                <a:lnTo>
                  <a:pt x="1660058" y="101599"/>
                </a:lnTo>
                <a:lnTo>
                  <a:pt x="1793053" y="63499"/>
                </a:lnTo>
                <a:lnTo>
                  <a:pt x="3010323" y="63499"/>
                </a:lnTo>
                <a:lnTo>
                  <a:pt x="3143318" y="101599"/>
                </a:lnTo>
                <a:lnTo>
                  <a:pt x="3186926" y="126999"/>
                </a:lnTo>
                <a:lnTo>
                  <a:pt x="3315457" y="165099"/>
                </a:lnTo>
                <a:lnTo>
                  <a:pt x="3357505" y="190499"/>
                </a:lnTo>
                <a:lnTo>
                  <a:pt x="3399141" y="203199"/>
                </a:lnTo>
                <a:lnTo>
                  <a:pt x="3440356" y="228599"/>
                </a:lnTo>
                <a:lnTo>
                  <a:pt x="3481140" y="241299"/>
                </a:lnTo>
                <a:lnTo>
                  <a:pt x="3521485" y="266699"/>
                </a:lnTo>
                <a:lnTo>
                  <a:pt x="3600820" y="317499"/>
                </a:lnTo>
                <a:lnTo>
                  <a:pt x="3639794" y="330199"/>
                </a:lnTo>
                <a:lnTo>
                  <a:pt x="3678291" y="355599"/>
                </a:lnTo>
                <a:lnTo>
                  <a:pt x="3753826" y="406399"/>
                </a:lnTo>
                <a:lnTo>
                  <a:pt x="3827351" y="457199"/>
                </a:lnTo>
                <a:lnTo>
                  <a:pt x="3863339" y="482599"/>
                </a:lnTo>
                <a:lnTo>
                  <a:pt x="3898797" y="520699"/>
                </a:lnTo>
                <a:lnTo>
                  <a:pt x="3933717" y="546099"/>
                </a:lnTo>
                <a:lnTo>
                  <a:pt x="3968091" y="571499"/>
                </a:lnTo>
                <a:lnTo>
                  <a:pt x="4001908" y="596899"/>
                </a:lnTo>
                <a:lnTo>
                  <a:pt x="4035161" y="634999"/>
                </a:lnTo>
                <a:lnTo>
                  <a:pt x="4067839" y="660399"/>
                </a:lnTo>
                <a:lnTo>
                  <a:pt x="4099935" y="698499"/>
                </a:lnTo>
                <a:lnTo>
                  <a:pt x="4131439" y="723899"/>
                </a:lnTo>
                <a:lnTo>
                  <a:pt x="4162342" y="761999"/>
                </a:lnTo>
                <a:lnTo>
                  <a:pt x="4192636" y="787399"/>
                </a:lnTo>
                <a:lnTo>
                  <a:pt x="4222311" y="825499"/>
                </a:lnTo>
                <a:lnTo>
                  <a:pt x="4251358" y="863599"/>
                </a:lnTo>
                <a:lnTo>
                  <a:pt x="4279768" y="901699"/>
                </a:lnTo>
                <a:lnTo>
                  <a:pt x="4307533" y="927099"/>
                </a:lnTo>
                <a:lnTo>
                  <a:pt x="4334644" y="965199"/>
                </a:lnTo>
                <a:lnTo>
                  <a:pt x="4361091" y="1003299"/>
                </a:lnTo>
                <a:lnTo>
                  <a:pt x="4386865" y="1041399"/>
                </a:lnTo>
                <a:lnTo>
                  <a:pt x="4411958" y="1079499"/>
                </a:lnTo>
                <a:lnTo>
                  <a:pt x="4436360" y="1117599"/>
                </a:lnTo>
                <a:lnTo>
                  <a:pt x="4460063" y="1155699"/>
                </a:lnTo>
                <a:lnTo>
                  <a:pt x="4483058" y="1193799"/>
                </a:lnTo>
                <a:lnTo>
                  <a:pt x="4505335" y="1231899"/>
                </a:lnTo>
                <a:lnTo>
                  <a:pt x="4526886" y="1269999"/>
                </a:lnTo>
                <a:lnTo>
                  <a:pt x="4547702" y="1308099"/>
                </a:lnTo>
                <a:lnTo>
                  <a:pt x="4567773" y="1358899"/>
                </a:lnTo>
                <a:lnTo>
                  <a:pt x="4587091" y="1396999"/>
                </a:lnTo>
                <a:lnTo>
                  <a:pt x="4605647" y="1435099"/>
                </a:lnTo>
                <a:lnTo>
                  <a:pt x="4623432" y="1473199"/>
                </a:lnTo>
                <a:lnTo>
                  <a:pt x="4640437" y="1523999"/>
                </a:lnTo>
                <a:lnTo>
                  <a:pt x="4656652" y="1562099"/>
                </a:lnTo>
                <a:lnTo>
                  <a:pt x="4672070" y="1612899"/>
                </a:lnTo>
                <a:lnTo>
                  <a:pt x="4686680" y="1650999"/>
                </a:lnTo>
                <a:lnTo>
                  <a:pt x="4700475" y="1689099"/>
                </a:lnTo>
                <a:lnTo>
                  <a:pt x="4713444" y="1739899"/>
                </a:lnTo>
                <a:lnTo>
                  <a:pt x="4725580" y="1777999"/>
                </a:lnTo>
                <a:lnTo>
                  <a:pt x="4736872" y="1828799"/>
                </a:lnTo>
                <a:lnTo>
                  <a:pt x="4747313" y="1879599"/>
                </a:lnTo>
                <a:lnTo>
                  <a:pt x="4756893" y="1917699"/>
                </a:lnTo>
                <a:lnTo>
                  <a:pt x="4765603" y="1968499"/>
                </a:lnTo>
                <a:lnTo>
                  <a:pt x="4773435" y="2006599"/>
                </a:lnTo>
                <a:lnTo>
                  <a:pt x="4780378" y="2057399"/>
                </a:lnTo>
                <a:lnTo>
                  <a:pt x="4786425" y="2108199"/>
                </a:lnTo>
                <a:lnTo>
                  <a:pt x="4791566" y="2158999"/>
                </a:lnTo>
                <a:lnTo>
                  <a:pt x="4795793" y="2197099"/>
                </a:lnTo>
                <a:lnTo>
                  <a:pt x="4799096" y="2247899"/>
                </a:lnTo>
                <a:lnTo>
                  <a:pt x="4801466" y="2298699"/>
                </a:lnTo>
                <a:lnTo>
                  <a:pt x="4802895" y="2349499"/>
                </a:lnTo>
                <a:lnTo>
                  <a:pt x="4803373" y="2387599"/>
                </a:lnTo>
                <a:lnTo>
                  <a:pt x="4802895" y="2438399"/>
                </a:lnTo>
                <a:lnTo>
                  <a:pt x="4801466" y="2489199"/>
                </a:lnTo>
                <a:lnTo>
                  <a:pt x="4799096" y="2539999"/>
                </a:lnTo>
                <a:lnTo>
                  <a:pt x="4795793" y="2590799"/>
                </a:lnTo>
                <a:lnTo>
                  <a:pt x="4791566" y="2628899"/>
                </a:lnTo>
                <a:lnTo>
                  <a:pt x="4786425" y="2679699"/>
                </a:lnTo>
                <a:lnTo>
                  <a:pt x="4780378" y="2730499"/>
                </a:lnTo>
                <a:lnTo>
                  <a:pt x="4773435" y="2768599"/>
                </a:lnTo>
                <a:lnTo>
                  <a:pt x="4765603" y="2819399"/>
                </a:lnTo>
                <a:lnTo>
                  <a:pt x="4756893" y="2870199"/>
                </a:lnTo>
                <a:lnTo>
                  <a:pt x="4747313" y="2908299"/>
                </a:lnTo>
                <a:lnTo>
                  <a:pt x="4736872" y="2959099"/>
                </a:lnTo>
                <a:lnTo>
                  <a:pt x="4725580" y="2997199"/>
                </a:lnTo>
                <a:lnTo>
                  <a:pt x="4713444" y="3047999"/>
                </a:lnTo>
                <a:lnTo>
                  <a:pt x="4700475" y="3086099"/>
                </a:lnTo>
                <a:lnTo>
                  <a:pt x="4686680" y="3136899"/>
                </a:lnTo>
                <a:lnTo>
                  <a:pt x="4672070" y="3174999"/>
                </a:lnTo>
                <a:lnTo>
                  <a:pt x="4656652" y="3225799"/>
                </a:lnTo>
                <a:lnTo>
                  <a:pt x="4640437" y="3263899"/>
                </a:lnTo>
                <a:lnTo>
                  <a:pt x="4623432" y="3301999"/>
                </a:lnTo>
                <a:lnTo>
                  <a:pt x="4605647" y="3352799"/>
                </a:lnTo>
                <a:lnTo>
                  <a:pt x="4587091" y="3390899"/>
                </a:lnTo>
                <a:lnTo>
                  <a:pt x="4567773" y="3428999"/>
                </a:lnTo>
                <a:lnTo>
                  <a:pt x="4547702" y="3467099"/>
                </a:lnTo>
                <a:lnTo>
                  <a:pt x="4526886" y="3517899"/>
                </a:lnTo>
                <a:lnTo>
                  <a:pt x="4505335" y="3555999"/>
                </a:lnTo>
                <a:lnTo>
                  <a:pt x="4483058" y="3594099"/>
                </a:lnTo>
                <a:lnTo>
                  <a:pt x="4460063" y="3632199"/>
                </a:lnTo>
                <a:lnTo>
                  <a:pt x="4436360" y="3670299"/>
                </a:lnTo>
                <a:lnTo>
                  <a:pt x="4411958" y="3708399"/>
                </a:lnTo>
                <a:lnTo>
                  <a:pt x="4386865" y="3746499"/>
                </a:lnTo>
                <a:lnTo>
                  <a:pt x="4361091" y="3784599"/>
                </a:lnTo>
                <a:lnTo>
                  <a:pt x="4334644" y="3822699"/>
                </a:lnTo>
                <a:lnTo>
                  <a:pt x="4307533" y="3848099"/>
                </a:lnTo>
                <a:lnTo>
                  <a:pt x="4279768" y="3886199"/>
                </a:lnTo>
                <a:lnTo>
                  <a:pt x="4251358" y="3924299"/>
                </a:lnTo>
                <a:lnTo>
                  <a:pt x="4222311" y="3962399"/>
                </a:lnTo>
                <a:lnTo>
                  <a:pt x="4192636" y="3987799"/>
                </a:lnTo>
                <a:lnTo>
                  <a:pt x="4162342" y="4025899"/>
                </a:lnTo>
                <a:lnTo>
                  <a:pt x="4131439" y="4063999"/>
                </a:lnTo>
                <a:lnTo>
                  <a:pt x="4099935" y="4089399"/>
                </a:lnTo>
                <a:lnTo>
                  <a:pt x="4067839" y="4127499"/>
                </a:lnTo>
                <a:lnTo>
                  <a:pt x="4035161" y="4152899"/>
                </a:lnTo>
                <a:lnTo>
                  <a:pt x="4001908" y="4178299"/>
                </a:lnTo>
                <a:lnTo>
                  <a:pt x="3968091" y="4216399"/>
                </a:lnTo>
                <a:lnTo>
                  <a:pt x="3933717" y="4241799"/>
                </a:lnTo>
                <a:lnTo>
                  <a:pt x="3898797" y="4267199"/>
                </a:lnTo>
                <a:lnTo>
                  <a:pt x="3863339" y="4292599"/>
                </a:lnTo>
                <a:lnTo>
                  <a:pt x="3827351" y="4330699"/>
                </a:lnTo>
                <a:lnTo>
                  <a:pt x="3753826" y="4381499"/>
                </a:lnTo>
                <a:lnTo>
                  <a:pt x="3678291" y="4432299"/>
                </a:lnTo>
                <a:lnTo>
                  <a:pt x="3639794" y="4444999"/>
                </a:lnTo>
                <a:lnTo>
                  <a:pt x="3600820" y="4470399"/>
                </a:lnTo>
                <a:lnTo>
                  <a:pt x="3521485" y="4521199"/>
                </a:lnTo>
                <a:lnTo>
                  <a:pt x="3481140" y="4533899"/>
                </a:lnTo>
                <a:lnTo>
                  <a:pt x="3440356" y="4559299"/>
                </a:lnTo>
                <a:lnTo>
                  <a:pt x="3399141" y="4571999"/>
                </a:lnTo>
                <a:lnTo>
                  <a:pt x="3357505" y="4597399"/>
                </a:lnTo>
                <a:lnTo>
                  <a:pt x="3315457" y="4610099"/>
                </a:lnTo>
                <a:lnTo>
                  <a:pt x="3273005" y="4635499"/>
                </a:lnTo>
                <a:lnTo>
                  <a:pt x="3186926" y="4660899"/>
                </a:lnTo>
                <a:lnTo>
                  <a:pt x="2828269" y="4762499"/>
                </a:lnTo>
                <a:close/>
              </a:path>
              <a:path w="4803775" h="4787900">
                <a:moveTo>
                  <a:pt x="2735377" y="4775199"/>
                </a:moveTo>
                <a:lnTo>
                  <a:pt x="2068000" y="4775199"/>
                </a:lnTo>
                <a:lnTo>
                  <a:pt x="2021406" y="4762499"/>
                </a:lnTo>
                <a:lnTo>
                  <a:pt x="2781971" y="4762499"/>
                </a:lnTo>
                <a:lnTo>
                  <a:pt x="2735377" y="4775199"/>
                </a:lnTo>
                <a:close/>
              </a:path>
              <a:path w="4803775" h="4787900">
                <a:moveTo>
                  <a:pt x="2641394" y="4787899"/>
                </a:moveTo>
                <a:lnTo>
                  <a:pt x="2161984" y="4787899"/>
                </a:lnTo>
                <a:lnTo>
                  <a:pt x="2114881" y="4775199"/>
                </a:lnTo>
                <a:lnTo>
                  <a:pt x="2688496" y="4775199"/>
                </a:lnTo>
                <a:lnTo>
                  <a:pt x="2641394" y="47878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8989" y="4482859"/>
            <a:ext cx="9466580" cy="11499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738245" algn="l"/>
              </a:tabLst>
            </a:pPr>
            <a:r>
              <a:rPr dirty="0" sz="7350" spc="2795"/>
              <a:t>M</a:t>
            </a:r>
            <a:r>
              <a:rPr dirty="0" sz="7350" spc="2745"/>
              <a:t>a</a:t>
            </a:r>
            <a:r>
              <a:rPr dirty="0" sz="7350" spc="869"/>
              <a:t>i</a:t>
            </a:r>
            <a:r>
              <a:rPr dirty="0" sz="7350" spc="2975"/>
              <a:t>n</a:t>
            </a:r>
            <a:r>
              <a:rPr dirty="0" sz="7350" spc="2975"/>
              <a:t>	</a:t>
            </a:r>
            <a:r>
              <a:rPr dirty="0" sz="7350" spc="3045"/>
              <a:t>F</a:t>
            </a:r>
            <a:r>
              <a:rPr dirty="0" sz="7350" spc="2720"/>
              <a:t>u</a:t>
            </a:r>
            <a:r>
              <a:rPr dirty="0" sz="7350" spc="2975"/>
              <a:t>n</a:t>
            </a:r>
            <a:r>
              <a:rPr dirty="0" sz="7350" spc="2225"/>
              <a:t>c</a:t>
            </a:r>
            <a:r>
              <a:rPr dirty="0" sz="7350" spc="1510"/>
              <a:t>t</a:t>
            </a:r>
            <a:r>
              <a:rPr dirty="0" sz="7350" spc="869"/>
              <a:t>i</a:t>
            </a:r>
            <a:r>
              <a:rPr dirty="0" sz="7350" spc="2535"/>
              <a:t>o</a:t>
            </a:r>
            <a:r>
              <a:rPr dirty="0" sz="7350" spc="2975"/>
              <a:t>n</a:t>
            </a:r>
            <a:endParaRPr sz="7350"/>
          </a:p>
        </p:txBody>
      </p:sp>
      <p:sp>
        <p:nvSpPr>
          <p:cNvPr id="5" name="object 5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9844" y="8673010"/>
            <a:ext cx="18865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7"/>
                </a:lnTo>
                <a:lnTo>
                  <a:pt x="452607" y="1617603"/>
                </a:lnTo>
                <a:lnTo>
                  <a:pt x="412846" y="1594785"/>
                </a:lnTo>
                <a:lnTo>
                  <a:pt x="374452" y="1569947"/>
                </a:lnTo>
                <a:lnTo>
                  <a:pt x="337499" y="1543159"/>
                </a:lnTo>
                <a:lnTo>
                  <a:pt x="302058" y="1514496"/>
                </a:lnTo>
                <a:lnTo>
                  <a:pt x="268204" y="1484030"/>
                </a:lnTo>
                <a:lnTo>
                  <a:pt x="236007" y="1451833"/>
                </a:lnTo>
                <a:lnTo>
                  <a:pt x="205540" y="1417978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1"/>
                </a:lnTo>
                <a:lnTo>
                  <a:pt x="102433" y="1267430"/>
                </a:lnTo>
                <a:lnTo>
                  <a:pt x="81709" y="1226374"/>
                </a:lnTo>
                <a:lnTo>
                  <a:pt x="63151" y="1184095"/>
                </a:lnTo>
                <a:lnTo>
                  <a:pt x="46832" y="1140667"/>
                </a:lnTo>
                <a:lnTo>
                  <a:pt x="32825" y="1096162"/>
                </a:lnTo>
                <a:lnTo>
                  <a:pt x="21201" y="1050652"/>
                </a:lnTo>
                <a:lnTo>
                  <a:pt x="12034" y="1004209"/>
                </a:lnTo>
                <a:lnTo>
                  <a:pt x="5396" y="956908"/>
                </a:lnTo>
                <a:lnTo>
                  <a:pt x="1360" y="908820"/>
                </a:lnTo>
                <a:lnTo>
                  <a:pt x="0" y="859997"/>
                </a:lnTo>
                <a:lnTo>
                  <a:pt x="1360" y="811215"/>
                </a:lnTo>
                <a:lnTo>
                  <a:pt x="5396" y="763126"/>
                </a:lnTo>
                <a:lnTo>
                  <a:pt x="12034" y="715825"/>
                </a:lnTo>
                <a:lnTo>
                  <a:pt x="21201" y="669383"/>
                </a:lnTo>
                <a:lnTo>
                  <a:pt x="32825" y="623873"/>
                </a:lnTo>
                <a:lnTo>
                  <a:pt x="46832" y="579367"/>
                </a:lnTo>
                <a:lnTo>
                  <a:pt x="63151" y="535939"/>
                </a:lnTo>
                <a:lnTo>
                  <a:pt x="81709" y="493661"/>
                </a:lnTo>
                <a:lnTo>
                  <a:pt x="102433" y="452605"/>
                </a:lnTo>
                <a:lnTo>
                  <a:pt x="125251" y="412844"/>
                </a:lnTo>
                <a:lnTo>
                  <a:pt x="150090" y="374451"/>
                </a:lnTo>
                <a:lnTo>
                  <a:pt x="176877" y="337498"/>
                </a:lnTo>
                <a:lnTo>
                  <a:pt x="205540" y="302057"/>
                </a:lnTo>
                <a:lnTo>
                  <a:pt x="236007" y="268202"/>
                </a:lnTo>
                <a:lnTo>
                  <a:pt x="268204" y="236006"/>
                </a:lnTo>
                <a:lnTo>
                  <a:pt x="302058" y="205540"/>
                </a:lnTo>
                <a:lnTo>
                  <a:pt x="337499" y="176877"/>
                </a:lnTo>
                <a:lnTo>
                  <a:pt x="374452" y="150090"/>
                </a:lnTo>
                <a:lnTo>
                  <a:pt x="412846" y="125251"/>
                </a:lnTo>
                <a:lnTo>
                  <a:pt x="452607" y="102433"/>
                </a:lnTo>
                <a:lnTo>
                  <a:pt x="493663" y="81709"/>
                </a:lnTo>
                <a:lnTo>
                  <a:pt x="535941" y="63151"/>
                </a:lnTo>
                <a:lnTo>
                  <a:pt x="579369" y="46832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4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4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2"/>
                </a:lnTo>
                <a:lnTo>
                  <a:pt x="1184098" y="63151"/>
                </a:lnTo>
                <a:lnTo>
                  <a:pt x="1226376" y="81709"/>
                </a:lnTo>
                <a:lnTo>
                  <a:pt x="1267432" y="102433"/>
                </a:lnTo>
                <a:lnTo>
                  <a:pt x="1307193" y="125251"/>
                </a:lnTo>
                <a:lnTo>
                  <a:pt x="1345586" y="150090"/>
                </a:lnTo>
                <a:lnTo>
                  <a:pt x="1382539" y="176877"/>
                </a:lnTo>
                <a:lnTo>
                  <a:pt x="1417979" y="205540"/>
                </a:lnTo>
                <a:lnTo>
                  <a:pt x="1451834" y="236006"/>
                </a:lnTo>
                <a:lnTo>
                  <a:pt x="1484031" y="268202"/>
                </a:lnTo>
                <a:lnTo>
                  <a:pt x="1514497" y="302057"/>
                </a:lnTo>
                <a:lnTo>
                  <a:pt x="1543160" y="337498"/>
                </a:lnTo>
                <a:lnTo>
                  <a:pt x="1569947" y="374451"/>
                </a:lnTo>
                <a:lnTo>
                  <a:pt x="1594786" y="412844"/>
                </a:lnTo>
                <a:lnTo>
                  <a:pt x="1617603" y="452605"/>
                </a:lnTo>
                <a:lnTo>
                  <a:pt x="1638327" y="493661"/>
                </a:lnTo>
                <a:lnTo>
                  <a:pt x="1656885" y="535939"/>
                </a:lnTo>
                <a:lnTo>
                  <a:pt x="1673204" y="579367"/>
                </a:lnTo>
                <a:lnTo>
                  <a:pt x="1687212" y="623873"/>
                </a:lnTo>
                <a:lnTo>
                  <a:pt x="1698835" y="669383"/>
                </a:lnTo>
                <a:lnTo>
                  <a:pt x="1708002" y="715825"/>
                </a:lnTo>
                <a:lnTo>
                  <a:pt x="1714640" y="763126"/>
                </a:lnTo>
                <a:lnTo>
                  <a:pt x="1718676" y="811215"/>
                </a:lnTo>
                <a:lnTo>
                  <a:pt x="1720036" y="860017"/>
                </a:lnTo>
                <a:lnTo>
                  <a:pt x="1718676" y="908820"/>
                </a:lnTo>
                <a:lnTo>
                  <a:pt x="1714640" y="956908"/>
                </a:lnTo>
                <a:lnTo>
                  <a:pt x="1708002" y="1004209"/>
                </a:lnTo>
                <a:lnTo>
                  <a:pt x="1698835" y="1050652"/>
                </a:lnTo>
                <a:lnTo>
                  <a:pt x="1687212" y="1096162"/>
                </a:lnTo>
                <a:lnTo>
                  <a:pt x="1673204" y="1140667"/>
                </a:lnTo>
                <a:lnTo>
                  <a:pt x="1656885" y="1184095"/>
                </a:lnTo>
                <a:lnTo>
                  <a:pt x="1638327" y="1226374"/>
                </a:lnTo>
                <a:lnTo>
                  <a:pt x="1617603" y="1267430"/>
                </a:lnTo>
                <a:lnTo>
                  <a:pt x="1594786" y="1307191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8"/>
                </a:lnTo>
                <a:lnTo>
                  <a:pt x="1484031" y="1451833"/>
                </a:lnTo>
                <a:lnTo>
                  <a:pt x="1451834" y="1484030"/>
                </a:lnTo>
                <a:lnTo>
                  <a:pt x="1417979" y="1514496"/>
                </a:lnTo>
                <a:lnTo>
                  <a:pt x="1382539" y="1543159"/>
                </a:lnTo>
                <a:lnTo>
                  <a:pt x="1345586" y="1569947"/>
                </a:lnTo>
                <a:lnTo>
                  <a:pt x="1307193" y="1594785"/>
                </a:lnTo>
                <a:lnTo>
                  <a:pt x="1267432" y="1617603"/>
                </a:lnTo>
                <a:lnTo>
                  <a:pt x="1226376" y="1638327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220248" y="1541976"/>
            <a:ext cx="370840" cy="1000125"/>
            <a:chOff x="1220248" y="1541976"/>
            <a:chExt cx="370840" cy="1000125"/>
          </a:xfrm>
        </p:grpSpPr>
        <p:sp>
          <p:nvSpPr>
            <p:cNvPr id="6" name="object 6"/>
            <p:cNvSpPr/>
            <p:nvPr/>
          </p:nvSpPr>
          <p:spPr>
            <a:xfrm>
              <a:off x="1224894" y="1546569"/>
              <a:ext cx="361315" cy="991235"/>
            </a:xfrm>
            <a:custGeom>
              <a:avLst/>
              <a:gdLst/>
              <a:ahLst/>
              <a:cxnLst/>
              <a:rect l="l" t="t" r="r" b="b"/>
              <a:pathLst>
                <a:path w="361315" h="991235">
                  <a:moveTo>
                    <a:pt x="354333" y="990632"/>
                  </a:moveTo>
                  <a:lnTo>
                    <a:pt x="171281" y="990632"/>
                  </a:lnTo>
                  <a:lnTo>
                    <a:pt x="164467" y="983895"/>
                  </a:lnTo>
                  <a:lnTo>
                    <a:pt x="164467" y="302242"/>
                  </a:lnTo>
                  <a:lnTo>
                    <a:pt x="6814" y="302242"/>
                  </a:lnTo>
                  <a:lnTo>
                    <a:pt x="0" y="295505"/>
                  </a:lnTo>
                  <a:lnTo>
                    <a:pt x="0" y="151274"/>
                  </a:lnTo>
                  <a:lnTo>
                    <a:pt x="6814" y="144537"/>
                  </a:lnTo>
                  <a:lnTo>
                    <a:pt x="51725" y="144537"/>
                  </a:lnTo>
                  <a:lnTo>
                    <a:pt x="95605" y="135671"/>
                  </a:lnTo>
                  <a:lnTo>
                    <a:pt x="131442" y="111503"/>
                  </a:lnTo>
                  <a:lnTo>
                    <a:pt x="155606" y="75680"/>
                  </a:lnTo>
                  <a:lnTo>
                    <a:pt x="164467" y="31847"/>
                  </a:lnTo>
                  <a:lnTo>
                    <a:pt x="164467" y="6736"/>
                  </a:lnTo>
                  <a:lnTo>
                    <a:pt x="171281" y="0"/>
                  </a:lnTo>
                  <a:lnTo>
                    <a:pt x="354333" y="0"/>
                  </a:lnTo>
                  <a:lnTo>
                    <a:pt x="361147" y="6736"/>
                  </a:lnTo>
                  <a:lnTo>
                    <a:pt x="361147" y="983895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20248" y="1541976"/>
              <a:ext cx="370840" cy="1000125"/>
            </a:xfrm>
            <a:custGeom>
              <a:avLst/>
              <a:gdLst/>
              <a:ahLst/>
              <a:cxnLst/>
              <a:rect l="l" t="t" r="r" b="b"/>
              <a:pathLst>
                <a:path w="370840" h="1000125">
                  <a:moveTo>
                    <a:pt x="350306" y="1000125"/>
                  </a:moveTo>
                  <a:lnTo>
                    <a:pt x="184600" y="1000125"/>
                  </a:lnTo>
                  <a:lnTo>
                    <a:pt x="176750" y="998565"/>
                  </a:lnTo>
                  <a:lnTo>
                    <a:pt x="170352" y="994307"/>
                  </a:lnTo>
                  <a:lnTo>
                    <a:pt x="166045" y="987982"/>
                  </a:lnTo>
                  <a:lnTo>
                    <a:pt x="164467" y="980221"/>
                  </a:lnTo>
                  <a:lnTo>
                    <a:pt x="164467" y="311735"/>
                  </a:lnTo>
                  <a:lnTo>
                    <a:pt x="20132" y="311735"/>
                  </a:lnTo>
                  <a:lnTo>
                    <a:pt x="12282" y="310175"/>
                  </a:lnTo>
                  <a:lnTo>
                    <a:pt x="5884" y="305917"/>
                  </a:lnTo>
                  <a:lnTo>
                    <a:pt x="1577" y="299591"/>
                  </a:lnTo>
                  <a:lnTo>
                    <a:pt x="0" y="291830"/>
                  </a:lnTo>
                  <a:lnTo>
                    <a:pt x="0" y="164748"/>
                  </a:lnTo>
                  <a:lnTo>
                    <a:pt x="1577" y="156987"/>
                  </a:lnTo>
                  <a:lnTo>
                    <a:pt x="5884" y="150661"/>
                  </a:lnTo>
                  <a:lnTo>
                    <a:pt x="12282" y="146403"/>
                  </a:lnTo>
                  <a:lnTo>
                    <a:pt x="20132" y="144843"/>
                  </a:lnTo>
                  <a:lnTo>
                    <a:pt x="56371" y="144843"/>
                  </a:lnTo>
                  <a:lnTo>
                    <a:pt x="98349" y="136307"/>
                  </a:lnTo>
                  <a:lnTo>
                    <a:pt x="132720" y="113072"/>
                  </a:lnTo>
                  <a:lnTo>
                    <a:pt x="155940" y="78699"/>
                  </a:lnTo>
                  <a:lnTo>
                    <a:pt x="164467" y="36746"/>
                  </a:lnTo>
                  <a:lnTo>
                    <a:pt x="164467" y="19904"/>
                  </a:lnTo>
                  <a:lnTo>
                    <a:pt x="166045" y="12143"/>
                  </a:lnTo>
                  <a:lnTo>
                    <a:pt x="170352" y="5818"/>
                  </a:lnTo>
                  <a:lnTo>
                    <a:pt x="176750" y="1559"/>
                  </a:lnTo>
                  <a:lnTo>
                    <a:pt x="184600" y="0"/>
                  </a:lnTo>
                  <a:lnTo>
                    <a:pt x="350306" y="0"/>
                  </a:lnTo>
                  <a:lnTo>
                    <a:pt x="358156" y="1559"/>
                  </a:lnTo>
                  <a:lnTo>
                    <a:pt x="364554" y="5818"/>
                  </a:lnTo>
                  <a:lnTo>
                    <a:pt x="366847" y="9186"/>
                  </a:lnTo>
                  <a:lnTo>
                    <a:pt x="178715" y="9186"/>
                  </a:lnTo>
                  <a:lnTo>
                    <a:pt x="173759" y="14086"/>
                  </a:lnTo>
                  <a:lnTo>
                    <a:pt x="164520" y="82024"/>
                  </a:lnTo>
                  <a:lnTo>
                    <a:pt x="139340" y="119312"/>
                  </a:lnTo>
                  <a:lnTo>
                    <a:pt x="102022" y="144484"/>
                  </a:lnTo>
                  <a:lnTo>
                    <a:pt x="56371" y="153724"/>
                  </a:lnTo>
                  <a:lnTo>
                    <a:pt x="14247" y="153724"/>
                  </a:lnTo>
                  <a:lnTo>
                    <a:pt x="9291" y="158623"/>
                  </a:lnTo>
                  <a:lnTo>
                    <a:pt x="9291" y="297342"/>
                  </a:lnTo>
                  <a:lnTo>
                    <a:pt x="14247" y="302242"/>
                  </a:lnTo>
                  <a:lnTo>
                    <a:pt x="171591" y="302242"/>
                  </a:lnTo>
                  <a:lnTo>
                    <a:pt x="173759" y="304386"/>
                  </a:lnTo>
                  <a:lnTo>
                    <a:pt x="173759" y="986039"/>
                  </a:lnTo>
                  <a:lnTo>
                    <a:pt x="178715" y="990938"/>
                  </a:lnTo>
                  <a:lnTo>
                    <a:pt x="366847" y="990938"/>
                  </a:lnTo>
                  <a:lnTo>
                    <a:pt x="364554" y="994307"/>
                  </a:lnTo>
                  <a:lnTo>
                    <a:pt x="358156" y="998565"/>
                  </a:lnTo>
                  <a:lnTo>
                    <a:pt x="350306" y="1000125"/>
                  </a:lnTo>
                  <a:close/>
                </a:path>
                <a:path w="370840" h="1000125">
                  <a:moveTo>
                    <a:pt x="366847" y="990938"/>
                  </a:moveTo>
                  <a:lnTo>
                    <a:pt x="356191" y="990938"/>
                  </a:lnTo>
                  <a:lnTo>
                    <a:pt x="361147" y="986039"/>
                  </a:lnTo>
                  <a:lnTo>
                    <a:pt x="361147" y="14086"/>
                  </a:lnTo>
                  <a:lnTo>
                    <a:pt x="356191" y="9186"/>
                  </a:lnTo>
                  <a:lnTo>
                    <a:pt x="366847" y="9186"/>
                  </a:lnTo>
                  <a:lnTo>
                    <a:pt x="368861" y="12143"/>
                  </a:lnTo>
                  <a:lnTo>
                    <a:pt x="370439" y="19904"/>
                  </a:lnTo>
                  <a:lnTo>
                    <a:pt x="370439" y="980221"/>
                  </a:lnTo>
                  <a:lnTo>
                    <a:pt x="368861" y="987982"/>
                  </a:lnTo>
                  <a:lnTo>
                    <a:pt x="366847" y="990938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187544" y="2541906"/>
            <a:ext cx="6410309" cy="5305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86977" y="3268796"/>
            <a:ext cx="7439009" cy="382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8240" y="1637116"/>
            <a:ext cx="7680325" cy="1263650"/>
          </a:xfrm>
          <a:prstGeom prst="rect"/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1779905" algn="l"/>
                <a:tab pos="4757420" algn="l"/>
              </a:tabLst>
            </a:pP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Main	</a:t>
            </a:r>
            <a:r>
              <a:rPr dirty="0" sz="3500" spc="570">
                <a:solidFill>
                  <a:srgbClr val="000000"/>
                </a:solidFill>
                <a:latin typeface="Arial Black"/>
                <a:cs typeface="Arial Black"/>
              </a:rPr>
              <a:t>Function	</a:t>
            </a:r>
            <a:r>
              <a:rPr dirty="0" sz="3500" spc="-955">
                <a:solidFill>
                  <a:srgbClr val="000000"/>
                </a:solidFill>
                <a:latin typeface="Arial Black"/>
                <a:cs typeface="Arial Black"/>
              </a:rPr>
              <a:t>1</a:t>
            </a:r>
            <a:endParaRPr sz="3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226050" algn="l"/>
              </a:tabLst>
            </a:pPr>
            <a:r>
              <a:rPr dirty="0" sz="3500" spc="680">
                <a:solidFill>
                  <a:srgbClr val="000000"/>
                </a:solidFill>
                <a:latin typeface="Arial Black"/>
                <a:cs typeface="Arial Black"/>
              </a:rPr>
              <a:t>Auto-Producing	</a:t>
            </a:r>
            <a:r>
              <a:rPr dirty="0" sz="3500" spc="600">
                <a:solidFill>
                  <a:srgbClr val="000000"/>
                </a:solidFill>
                <a:latin typeface="Arial Black"/>
                <a:cs typeface="Arial Black"/>
              </a:rPr>
              <a:t>Product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78844" y="8673010"/>
            <a:ext cx="1493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673010"/>
            <a:ext cx="3382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5855" algn="l"/>
              </a:tabLst>
            </a:pPr>
            <a:r>
              <a:rPr dirty="0" sz="2000" spc="400">
                <a:latin typeface="Trebuchet MS"/>
                <a:cs typeface="Trebuchet MS"/>
              </a:rPr>
              <a:t>M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40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	</a:t>
            </a: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61723" y="2559678"/>
            <a:ext cx="9551670" cy="939800"/>
            <a:chOff x="4261723" y="2559678"/>
            <a:chExt cx="9551670" cy="939800"/>
          </a:xfrm>
        </p:grpSpPr>
        <p:sp>
          <p:nvSpPr>
            <p:cNvPr id="14" name="object 14"/>
            <p:cNvSpPr/>
            <p:nvPr/>
          </p:nvSpPr>
          <p:spPr>
            <a:xfrm>
              <a:off x="4280773" y="2778651"/>
              <a:ext cx="5777865" cy="701675"/>
            </a:xfrm>
            <a:custGeom>
              <a:avLst/>
              <a:gdLst/>
              <a:ahLst/>
              <a:cxnLst/>
              <a:rect l="l" t="t" r="r" b="b"/>
              <a:pathLst>
                <a:path w="5777865" h="701675">
                  <a:moveTo>
                    <a:pt x="0" y="701506"/>
                  </a:moveTo>
                  <a:lnTo>
                    <a:pt x="5777356" y="0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41661" y="2701710"/>
              <a:ext cx="120689" cy="1515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28110" y="2597535"/>
              <a:ext cx="3448050" cy="3810"/>
            </a:xfrm>
            <a:custGeom>
              <a:avLst/>
              <a:gdLst/>
              <a:ahLst/>
              <a:cxnLst/>
              <a:rect l="l" t="t" r="r" b="b"/>
              <a:pathLst>
                <a:path w="3448050" h="3810">
                  <a:moveTo>
                    <a:pt x="-37613" y="1615"/>
                  </a:moveTo>
                  <a:lnTo>
                    <a:pt x="3485263" y="1615"/>
                  </a:lnTo>
                </a:path>
              </a:pathLst>
            </a:custGeom>
            <a:ln w="78458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121401" y="2559678"/>
              <a:ext cx="244566" cy="4090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574277" y="7402634"/>
            <a:ext cx="5343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8470" algn="l"/>
                <a:tab pos="3102610" algn="l"/>
                <a:tab pos="4166870" algn="l"/>
              </a:tabLst>
            </a:pPr>
            <a:r>
              <a:rPr dirty="0" sz="2000" spc="145" b="1">
                <a:solidFill>
                  <a:srgbClr val="184569"/>
                </a:solidFill>
                <a:latin typeface="Trebuchet MS"/>
                <a:cs typeface="Trebuchet MS"/>
              </a:rPr>
              <a:t>Q </a:t>
            </a:r>
            <a:r>
              <a:rPr dirty="0" sz="2000" spc="100" b="1">
                <a:solidFill>
                  <a:srgbClr val="184569"/>
                </a:solidFill>
                <a:latin typeface="Trebuchet MS"/>
                <a:cs typeface="Trebuchet MS"/>
              </a:rPr>
              <a:t>U </a:t>
            </a:r>
            <a:r>
              <a:rPr dirty="0" sz="2000" spc="85" b="1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9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34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0" b="1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3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03038" y="7402634"/>
            <a:ext cx="17691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40" b="1">
                <a:solidFill>
                  <a:srgbClr val="184569"/>
                </a:solidFill>
                <a:latin typeface="Trebuchet MS"/>
                <a:cs typeface="Trebuchet MS"/>
              </a:rPr>
              <a:t>f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15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29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4277" y="7691509"/>
            <a:ext cx="3206750" cy="6883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57200" algn="l"/>
              </a:tabLst>
            </a:pP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14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핑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1401445" algn="l"/>
                <a:tab pos="2263140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주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항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조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회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1600" spc="95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16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4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16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95">
                <a:solidFill>
                  <a:srgbClr val="184569"/>
                </a:solidFill>
                <a:latin typeface="BM HANNA Air"/>
                <a:cs typeface="BM HANNA Air"/>
              </a:rPr>
              <a:t>터</a:t>
            </a:r>
            <a:r>
              <a:rPr dirty="0" sz="16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40">
                <a:solidFill>
                  <a:srgbClr val="184569"/>
                </a:solidFill>
                <a:latin typeface="BM HANNA Air"/>
                <a:cs typeface="BM HANNA Air"/>
              </a:rPr>
              <a:t>와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34488" y="8110627"/>
            <a:ext cx="193611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6110" algn="l"/>
                <a:tab pos="1240155" algn="l"/>
              </a:tabLst>
            </a:pPr>
            <a:r>
              <a:rPr dirty="0" sz="1600" spc="18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드	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타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70">
                <a:solidFill>
                  <a:srgbClr val="184569"/>
                </a:solidFill>
                <a:latin typeface="BM HANNA Air"/>
                <a:cs typeface="BM HANNA Air"/>
              </a:rPr>
              <a:t>입	</a:t>
            </a:r>
            <a:r>
              <a:rPr dirty="0" sz="1600" spc="245">
                <a:solidFill>
                  <a:srgbClr val="184569"/>
                </a:solidFill>
                <a:latin typeface="BM HANNA Air"/>
                <a:cs typeface="BM HANNA Air"/>
              </a:rPr>
              <a:t>일 치</a:t>
            </a:r>
            <a:r>
              <a:rPr dirty="0" sz="1600" spc="-36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75">
                <a:solidFill>
                  <a:srgbClr val="184569"/>
                </a:solidFill>
                <a:latin typeface="BM HANNA Air"/>
                <a:cs typeface="BM HANNA Air"/>
              </a:rPr>
              <a:t>화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6000" y="558861"/>
            <a:ext cx="8254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785" algn="l"/>
                <a:tab pos="2976880" algn="l"/>
                <a:tab pos="3898900" algn="l"/>
                <a:tab pos="5751830" algn="l"/>
                <a:tab pos="6893559" algn="l"/>
                <a:tab pos="7549515" algn="l"/>
              </a:tabLst>
            </a:pPr>
            <a:r>
              <a:rPr dirty="0" sz="2000" spc="170">
                <a:latin typeface="Trebuchet MS"/>
                <a:cs typeface="Trebuchet MS"/>
              </a:rPr>
              <a:t>Q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38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 </a:t>
            </a:r>
            <a:r>
              <a:rPr dirty="0" sz="2000" spc="110">
                <a:latin typeface="Trebuchet MS"/>
                <a:cs typeface="Trebuchet MS"/>
              </a:rPr>
              <a:t>R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	</a:t>
            </a:r>
            <a:r>
              <a:rPr dirty="0" sz="2000" spc="210">
                <a:latin typeface="Trebuchet MS"/>
                <a:cs typeface="Trebuchet MS"/>
              </a:rPr>
              <a:t>D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2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	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	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	</a:t>
            </a:r>
            <a:r>
              <a:rPr dirty="0" sz="2000" spc="210">
                <a:latin typeface="Trebuchet MS"/>
                <a:cs typeface="Trebuchet MS"/>
              </a:rPr>
              <a:t>D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2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	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	</a:t>
            </a:r>
            <a:r>
              <a:rPr dirty="0" sz="2000" spc="210">
                <a:latin typeface="Trebuchet MS"/>
                <a:cs typeface="Trebuchet MS"/>
              </a:rPr>
              <a:t>D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3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8"/>
                </a:lnTo>
                <a:lnTo>
                  <a:pt x="452607" y="1617603"/>
                </a:lnTo>
                <a:lnTo>
                  <a:pt x="412846" y="1594786"/>
                </a:lnTo>
                <a:lnTo>
                  <a:pt x="374452" y="1569947"/>
                </a:lnTo>
                <a:lnTo>
                  <a:pt x="337499" y="1543160"/>
                </a:lnTo>
                <a:lnTo>
                  <a:pt x="302058" y="1514497"/>
                </a:lnTo>
                <a:lnTo>
                  <a:pt x="268204" y="1484030"/>
                </a:lnTo>
                <a:lnTo>
                  <a:pt x="236007" y="1451834"/>
                </a:lnTo>
                <a:lnTo>
                  <a:pt x="205540" y="1417979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2"/>
                </a:lnTo>
                <a:lnTo>
                  <a:pt x="102433" y="1267431"/>
                </a:lnTo>
                <a:lnTo>
                  <a:pt x="81709" y="1226375"/>
                </a:lnTo>
                <a:lnTo>
                  <a:pt x="63151" y="1184097"/>
                </a:lnTo>
                <a:lnTo>
                  <a:pt x="46832" y="1140669"/>
                </a:lnTo>
                <a:lnTo>
                  <a:pt x="32825" y="1096163"/>
                </a:lnTo>
                <a:lnTo>
                  <a:pt x="21201" y="1050654"/>
                </a:lnTo>
                <a:lnTo>
                  <a:pt x="12034" y="1004212"/>
                </a:lnTo>
                <a:lnTo>
                  <a:pt x="5396" y="956910"/>
                </a:lnTo>
                <a:lnTo>
                  <a:pt x="1360" y="908822"/>
                </a:lnTo>
                <a:lnTo>
                  <a:pt x="0" y="860000"/>
                </a:lnTo>
                <a:lnTo>
                  <a:pt x="1360" y="811218"/>
                </a:lnTo>
                <a:lnTo>
                  <a:pt x="5396" y="763129"/>
                </a:lnTo>
                <a:lnTo>
                  <a:pt x="12034" y="715828"/>
                </a:lnTo>
                <a:lnTo>
                  <a:pt x="21201" y="669386"/>
                </a:lnTo>
                <a:lnTo>
                  <a:pt x="32825" y="623875"/>
                </a:lnTo>
                <a:lnTo>
                  <a:pt x="46832" y="579370"/>
                </a:lnTo>
                <a:lnTo>
                  <a:pt x="63151" y="535942"/>
                </a:lnTo>
                <a:lnTo>
                  <a:pt x="81709" y="493663"/>
                </a:lnTo>
                <a:lnTo>
                  <a:pt x="102433" y="452607"/>
                </a:lnTo>
                <a:lnTo>
                  <a:pt x="125251" y="412846"/>
                </a:lnTo>
                <a:lnTo>
                  <a:pt x="150090" y="374453"/>
                </a:lnTo>
                <a:lnTo>
                  <a:pt x="176877" y="337499"/>
                </a:lnTo>
                <a:lnTo>
                  <a:pt x="205540" y="302059"/>
                </a:lnTo>
                <a:lnTo>
                  <a:pt x="236007" y="268204"/>
                </a:lnTo>
                <a:lnTo>
                  <a:pt x="268204" y="236007"/>
                </a:lnTo>
                <a:lnTo>
                  <a:pt x="302058" y="205541"/>
                </a:lnTo>
                <a:lnTo>
                  <a:pt x="337499" y="176878"/>
                </a:lnTo>
                <a:lnTo>
                  <a:pt x="374452" y="150091"/>
                </a:lnTo>
                <a:lnTo>
                  <a:pt x="412846" y="125252"/>
                </a:lnTo>
                <a:lnTo>
                  <a:pt x="452607" y="102434"/>
                </a:lnTo>
                <a:lnTo>
                  <a:pt x="493663" y="81710"/>
                </a:lnTo>
                <a:lnTo>
                  <a:pt x="535941" y="63152"/>
                </a:lnTo>
                <a:lnTo>
                  <a:pt x="579369" y="46833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5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5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3"/>
                </a:lnTo>
                <a:lnTo>
                  <a:pt x="1184098" y="63152"/>
                </a:lnTo>
                <a:lnTo>
                  <a:pt x="1226376" y="81710"/>
                </a:lnTo>
                <a:lnTo>
                  <a:pt x="1267432" y="102434"/>
                </a:lnTo>
                <a:lnTo>
                  <a:pt x="1307193" y="125252"/>
                </a:lnTo>
                <a:lnTo>
                  <a:pt x="1345586" y="150091"/>
                </a:lnTo>
                <a:lnTo>
                  <a:pt x="1382539" y="176878"/>
                </a:lnTo>
                <a:lnTo>
                  <a:pt x="1417979" y="205541"/>
                </a:lnTo>
                <a:lnTo>
                  <a:pt x="1451834" y="236007"/>
                </a:lnTo>
                <a:lnTo>
                  <a:pt x="1484031" y="268204"/>
                </a:lnTo>
                <a:lnTo>
                  <a:pt x="1514497" y="302059"/>
                </a:lnTo>
                <a:lnTo>
                  <a:pt x="1543160" y="337499"/>
                </a:lnTo>
                <a:lnTo>
                  <a:pt x="1569947" y="374453"/>
                </a:lnTo>
                <a:lnTo>
                  <a:pt x="1594786" y="412846"/>
                </a:lnTo>
                <a:lnTo>
                  <a:pt x="1617603" y="452607"/>
                </a:lnTo>
                <a:lnTo>
                  <a:pt x="1638327" y="493663"/>
                </a:lnTo>
                <a:lnTo>
                  <a:pt x="1656885" y="535942"/>
                </a:lnTo>
                <a:lnTo>
                  <a:pt x="1673204" y="579370"/>
                </a:lnTo>
                <a:lnTo>
                  <a:pt x="1687212" y="623875"/>
                </a:lnTo>
                <a:lnTo>
                  <a:pt x="1698835" y="669386"/>
                </a:lnTo>
                <a:lnTo>
                  <a:pt x="1708002" y="715828"/>
                </a:lnTo>
                <a:lnTo>
                  <a:pt x="1714640" y="763129"/>
                </a:lnTo>
                <a:lnTo>
                  <a:pt x="1718676" y="811218"/>
                </a:lnTo>
                <a:lnTo>
                  <a:pt x="1720036" y="860020"/>
                </a:lnTo>
                <a:lnTo>
                  <a:pt x="1718676" y="908822"/>
                </a:lnTo>
                <a:lnTo>
                  <a:pt x="1714640" y="956910"/>
                </a:lnTo>
                <a:lnTo>
                  <a:pt x="1708002" y="1004212"/>
                </a:lnTo>
                <a:lnTo>
                  <a:pt x="1698835" y="1050654"/>
                </a:lnTo>
                <a:lnTo>
                  <a:pt x="1687212" y="1096163"/>
                </a:lnTo>
                <a:lnTo>
                  <a:pt x="1673204" y="1140669"/>
                </a:lnTo>
                <a:lnTo>
                  <a:pt x="1656885" y="1184097"/>
                </a:lnTo>
                <a:lnTo>
                  <a:pt x="1638327" y="1226375"/>
                </a:lnTo>
                <a:lnTo>
                  <a:pt x="1617603" y="1267431"/>
                </a:lnTo>
                <a:lnTo>
                  <a:pt x="1594786" y="1307192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9"/>
                </a:lnTo>
                <a:lnTo>
                  <a:pt x="1484031" y="1451834"/>
                </a:lnTo>
                <a:lnTo>
                  <a:pt x="1451834" y="1484030"/>
                </a:lnTo>
                <a:lnTo>
                  <a:pt x="1417979" y="1514497"/>
                </a:lnTo>
                <a:lnTo>
                  <a:pt x="1382539" y="1543160"/>
                </a:lnTo>
                <a:lnTo>
                  <a:pt x="1345586" y="1569947"/>
                </a:lnTo>
                <a:lnTo>
                  <a:pt x="1307193" y="1594786"/>
                </a:lnTo>
                <a:lnTo>
                  <a:pt x="1267432" y="1617603"/>
                </a:lnTo>
                <a:lnTo>
                  <a:pt x="1226376" y="1638328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220248" y="1541977"/>
            <a:ext cx="370840" cy="1000125"/>
            <a:chOff x="1220248" y="1541977"/>
            <a:chExt cx="370840" cy="1000125"/>
          </a:xfrm>
        </p:grpSpPr>
        <p:sp>
          <p:nvSpPr>
            <p:cNvPr id="6" name="object 6"/>
            <p:cNvSpPr/>
            <p:nvPr/>
          </p:nvSpPr>
          <p:spPr>
            <a:xfrm>
              <a:off x="1224894" y="1546570"/>
              <a:ext cx="361315" cy="991235"/>
            </a:xfrm>
            <a:custGeom>
              <a:avLst/>
              <a:gdLst/>
              <a:ahLst/>
              <a:cxnLst/>
              <a:rect l="l" t="t" r="r" b="b"/>
              <a:pathLst>
                <a:path w="361315" h="991235">
                  <a:moveTo>
                    <a:pt x="354333" y="990632"/>
                  </a:moveTo>
                  <a:lnTo>
                    <a:pt x="171281" y="990632"/>
                  </a:lnTo>
                  <a:lnTo>
                    <a:pt x="164467" y="983895"/>
                  </a:lnTo>
                  <a:lnTo>
                    <a:pt x="164467" y="302242"/>
                  </a:lnTo>
                  <a:lnTo>
                    <a:pt x="6814" y="302242"/>
                  </a:lnTo>
                  <a:lnTo>
                    <a:pt x="0" y="295505"/>
                  </a:lnTo>
                  <a:lnTo>
                    <a:pt x="0" y="151274"/>
                  </a:lnTo>
                  <a:lnTo>
                    <a:pt x="6814" y="144537"/>
                  </a:lnTo>
                  <a:lnTo>
                    <a:pt x="51725" y="144537"/>
                  </a:lnTo>
                  <a:lnTo>
                    <a:pt x="95605" y="135671"/>
                  </a:lnTo>
                  <a:lnTo>
                    <a:pt x="131442" y="111503"/>
                  </a:lnTo>
                  <a:lnTo>
                    <a:pt x="155606" y="75680"/>
                  </a:lnTo>
                  <a:lnTo>
                    <a:pt x="164467" y="31847"/>
                  </a:lnTo>
                  <a:lnTo>
                    <a:pt x="164467" y="6736"/>
                  </a:lnTo>
                  <a:lnTo>
                    <a:pt x="171281" y="0"/>
                  </a:lnTo>
                  <a:lnTo>
                    <a:pt x="354333" y="0"/>
                  </a:lnTo>
                  <a:lnTo>
                    <a:pt x="361147" y="6736"/>
                  </a:lnTo>
                  <a:lnTo>
                    <a:pt x="361147" y="983895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20248" y="1541977"/>
              <a:ext cx="370840" cy="1000125"/>
            </a:xfrm>
            <a:custGeom>
              <a:avLst/>
              <a:gdLst/>
              <a:ahLst/>
              <a:cxnLst/>
              <a:rect l="l" t="t" r="r" b="b"/>
              <a:pathLst>
                <a:path w="370840" h="1000125">
                  <a:moveTo>
                    <a:pt x="350306" y="1000125"/>
                  </a:moveTo>
                  <a:lnTo>
                    <a:pt x="184600" y="1000125"/>
                  </a:lnTo>
                  <a:lnTo>
                    <a:pt x="176750" y="998565"/>
                  </a:lnTo>
                  <a:lnTo>
                    <a:pt x="170352" y="994307"/>
                  </a:lnTo>
                  <a:lnTo>
                    <a:pt x="166045" y="987982"/>
                  </a:lnTo>
                  <a:lnTo>
                    <a:pt x="164467" y="980221"/>
                  </a:lnTo>
                  <a:lnTo>
                    <a:pt x="164467" y="311735"/>
                  </a:lnTo>
                  <a:lnTo>
                    <a:pt x="20132" y="311735"/>
                  </a:lnTo>
                  <a:lnTo>
                    <a:pt x="12282" y="310175"/>
                  </a:lnTo>
                  <a:lnTo>
                    <a:pt x="5884" y="305917"/>
                  </a:lnTo>
                  <a:lnTo>
                    <a:pt x="1577" y="299591"/>
                  </a:lnTo>
                  <a:lnTo>
                    <a:pt x="0" y="291830"/>
                  </a:lnTo>
                  <a:lnTo>
                    <a:pt x="0" y="164748"/>
                  </a:lnTo>
                  <a:lnTo>
                    <a:pt x="1577" y="156987"/>
                  </a:lnTo>
                  <a:lnTo>
                    <a:pt x="5884" y="150661"/>
                  </a:lnTo>
                  <a:lnTo>
                    <a:pt x="12282" y="146403"/>
                  </a:lnTo>
                  <a:lnTo>
                    <a:pt x="20132" y="144843"/>
                  </a:lnTo>
                  <a:lnTo>
                    <a:pt x="56371" y="144843"/>
                  </a:lnTo>
                  <a:lnTo>
                    <a:pt x="98349" y="136307"/>
                  </a:lnTo>
                  <a:lnTo>
                    <a:pt x="132720" y="113072"/>
                  </a:lnTo>
                  <a:lnTo>
                    <a:pt x="155940" y="78699"/>
                  </a:lnTo>
                  <a:lnTo>
                    <a:pt x="164467" y="36746"/>
                  </a:lnTo>
                  <a:lnTo>
                    <a:pt x="164467" y="19904"/>
                  </a:lnTo>
                  <a:lnTo>
                    <a:pt x="166045" y="12143"/>
                  </a:lnTo>
                  <a:lnTo>
                    <a:pt x="170352" y="5818"/>
                  </a:lnTo>
                  <a:lnTo>
                    <a:pt x="176750" y="1559"/>
                  </a:lnTo>
                  <a:lnTo>
                    <a:pt x="184600" y="0"/>
                  </a:lnTo>
                  <a:lnTo>
                    <a:pt x="350306" y="0"/>
                  </a:lnTo>
                  <a:lnTo>
                    <a:pt x="358156" y="1559"/>
                  </a:lnTo>
                  <a:lnTo>
                    <a:pt x="364554" y="5818"/>
                  </a:lnTo>
                  <a:lnTo>
                    <a:pt x="366847" y="9186"/>
                  </a:lnTo>
                  <a:lnTo>
                    <a:pt x="178715" y="9186"/>
                  </a:lnTo>
                  <a:lnTo>
                    <a:pt x="173759" y="14086"/>
                  </a:lnTo>
                  <a:lnTo>
                    <a:pt x="164520" y="82024"/>
                  </a:lnTo>
                  <a:lnTo>
                    <a:pt x="139340" y="119312"/>
                  </a:lnTo>
                  <a:lnTo>
                    <a:pt x="102022" y="144484"/>
                  </a:lnTo>
                  <a:lnTo>
                    <a:pt x="56371" y="153724"/>
                  </a:lnTo>
                  <a:lnTo>
                    <a:pt x="14247" y="153724"/>
                  </a:lnTo>
                  <a:lnTo>
                    <a:pt x="9291" y="158623"/>
                  </a:lnTo>
                  <a:lnTo>
                    <a:pt x="9291" y="297342"/>
                  </a:lnTo>
                  <a:lnTo>
                    <a:pt x="14247" y="302242"/>
                  </a:lnTo>
                  <a:lnTo>
                    <a:pt x="171591" y="302242"/>
                  </a:lnTo>
                  <a:lnTo>
                    <a:pt x="173759" y="304386"/>
                  </a:lnTo>
                  <a:lnTo>
                    <a:pt x="173759" y="986039"/>
                  </a:lnTo>
                  <a:lnTo>
                    <a:pt x="178715" y="990938"/>
                  </a:lnTo>
                  <a:lnTo>
                    <a:pt x="366847" y="990938"/>
                  </a:lnTo>
                  <a:lnTo>
                    <a:pt x="364554" y="994307"/>
                  </a:lnTo>
                  <a:lnTo>
                    <a:pt x="358156" y="998565"/>
                  </a:lnTo>
                  <a:lnTo>
                    <a:pt x="350306" y="1000125"/>
                  </a:lnTo>
                  <a:close/>
                </a:path>
                <a:path w="370840" h="1000125">
                  <a:moveTo>
                    <a:pt x="366847" y="990938"/>
                  </a:moveTo>
                  <a:lnTo>
                    <a:pt x="356191" y="990938"/>
                  </a:lnTo>
                  <a:lnTo>
                    <a:pt x="361147" y="986039"/>
                  </a:lnTo>
                  <a:lnTo>
                    <a:pt x="361147" y="14086"/>
                  </a:lnTo>
                  <a:lnTo>
                    <a:pt x="356191" y="9186"/>
                  </a:lnTo>
                  <a:lnTo>
                    <a:pt x="366847" y="9186"/>
                  </a:lnTo>
                  <a:lnTo>
                    <a:pt x="368861" y="12143"/>
                  </a:lnTo>
                  <a:lnTo>
                    <a:pt x="370439" y="19904"/>
                  </a:lnTo>
                  <a:lnTo>
                    <a:pt x="370439" y="980221"/>
                  </a:lnTo>
                  <a:lnTo>
                    <a:pt x="368861" y="987982"/>
                  </a:lnTo>
                  <a:lnTo>
                    <a:pt x="366847" y="990938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68240" y="1637116"/>
            <a:ext cx="7680325" cy="1263650"/>
          </a:xfrm>
          <a:prstGeom prst="rect"/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1779905" algn="l"/>
                <a:tab pos="4757420" algn="l"/>
              </a:tabLst>
            </a:pP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Main	</a:t>
            </a:r>
            <a:r>
              <a:rPr dirty="0" sz="3500" spc="570">
                <a:solidFill>
                  <a:srgbClr val="000000"/>
                </a:solidFill>
                <a:latin typeface="Arial Black"/>
                <a:cs typeface="Arial Black"/>
              </a:rPr>
              <a:t>Function	</a:t>
            </a:r>
            <a:r>
              <a:rPr dirty="0" sz="3500" spc="-955">
                <a:solidFill>
                  <a:srgbClr val="000000"/>
                </a:solidFill>
                <a:latin typeface="Arial Black"/>
                <a:cs typeface="Arial Black"/>
              </a:rPr>
              <a:t>1</a:t>
            </a:r>
            <a:endParaRPr sz="3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226050" algn="l"/>
              </a:tabLst>
            </a:pPr>
            <a:r>
              <a:rPr dirty="0" sz="3500" spc="680">
                <a:solidFill>
                  <a:srgbClr val="000000"/>
                </a:solidFill>
                <a:latin typeface="Arial Black"/>
                <a:cs typeface="Arial Black"/>
              </a:rPr>
              <a:t>Auto-Producing	</a:t>
            </a:r>
            <a:r>
              <a:rPr dirty="0" sz="3500" spc="600">
                <a:solidFill>
                  <a:srgbClr val="000000"/>
                </a:solidFill>
                <a:latin typeface="Arial Black"/>
                <a:cs typeface="Arial Black"/>
              </a:rPr>
              <a:t>Product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46942" y="8673010"/>
            <a:ext cx="15347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9844" y="8673010"/>
            <a:ext cx="2268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8700" y="3340120"/>
            <a:ext cx="7467599" cy="4952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855547" y="3791394"/>
            <a:ext cx="42456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934" algn="l"/>
                <a:tab pos="1870075" algn="l"/>
                <a:tab pos="2624455" algn="l"/>
                <a:tab pos="3689350" algn="l"/>
              </a:tabLst>
            </a:pPr>
            <a:r>
              <a:rPr dirty="0" sz="2000" spc="-225" b="1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25">
                <a:solidFill>
                  <a:srgbClr val="184569"/>
                </a:solidFill>
                <a:latin typeface="BM HANNA Air"/>
                <a:cs typeface="BM HANNA Air"/>
              </a:rPr>
              <a:t>제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품</a:t>
            </a:r>
            <a:r>
              <a:rPr dirty="0" sz="2000" spc="-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요	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조</a:t>
            </a:r>
            <a:r>
              <a:rPr dirty="0" sz="2000" spc="-11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회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5547" y="4114539"/>
            <a:ext cx="736155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  <a:tabLst>
                <a:tab pos="626110" algn="l"/>
                <a:tab pos="788670" algn="l"/>
                <a:tab pos="1767205" algn="l"/>
                <a:tab pos="2747010" algn="l"/>
                <a:tab pos="3360420" algn="l"/>
                <a:tab pos="3974465" algn="l"/>
                <a:tab pos="4705985" algn="l"/>
                <a:tab pos="5320030" algn="l"/>
                <a:tab pos="5933440" algn="l"/>
                <a:tab pos="6913245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요		</a:t>
            </a:r>
            <a:r>
              <a:rPr dirty="0" sz="1600" spc="95">
                <a:solidFill>
                  <a:srgbClr val="184569"/>
                </a:solidFill>
                <a:latin typeface="BM HANNA Air"/>
                <a:cs typeface="BM HANNA Air"/>
              </a:rPr>
              <a:t>데 </a:t>
            </a:r>
            <a:r>
              <a:rPr dirty="0" sz="1600" spc="24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1600" spc="-1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95">
                <a:solidFill>
                  <a:srgbClr val="184569"/>
                </a:solidFill>
                <a:latin typeface="BM HANNA Air"/>
                <a:cs typeface="BM HANNA Air"/>
              </a:rPr>
              <a:t>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품</a:t>
            </a:r>
            <a:r>
              <a:rPr dirty="0" sz="1600" spc="-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명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품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현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	재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품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판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2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1600" spc="-11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품 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1600" spc="-2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48842" y="4423187"/>
            <a:ext cx="33147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0250" algn="l"/>
                <a:tab pos="2613660" algn="l"/>
              </a:tabLst>
            </a:pP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랑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	재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-135">
                <a:solidFill>
                  <a:srgbClr val="184569"/>
                </a:solidFill>
                <a:latin typeface="Trebuchet MS"/>
                <a:cs typeface="Trebuchet MS"/>
              </a:rPr>
              <a:t>1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. </a:t>
            </a:r>
            <a:r>
              <a:rPr dirty="0" sz="1600" spc="125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16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55547" y="5054608"/>
            <a:ext cx="5780405" cy="281051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535305" algn="l"/>
                <a:tab pos="1599565" algn="l"/>
                <a:tab pos="2354580" algn="l"/>
                <a:tab pos="3108960" algn="l"/>
              </a:tabLst>
            </a:pPr>
            <a:r>
              <a:rPr dirty="0" sz="2000" spc="85" b="1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	</a:t>
            </a:r>
            <a:r>
              <a:rPr dirty="0" sz="2000" spc="135">
                <a:solidFill>
                  <a:srgbClr val="184569"/>
                </a:solidFill>
                <a:latin typeface="BM HANNA Air"/>
                <a:cs typeface="BM HANNA Air"/>
              </a:rPr>
              <a:t>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05510" algn="l"/>
                <a:tab pos="1519555" algn="l"/>
                <a:tab pos="2132965" algn="l"/>
                <a:tab pos="2747010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1600" spc="-2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5">
                <a:solidFill>
                  <a:srgbClr val="184569"/>
                </a:solidFill>
                <a:latin typeface="BM HANNA Air"/>
                <a:cs typeface="BM HANNA Air"/>
              </a:rPr>
              <a:t>도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54">
                <a:solidFill>
                  <a:srgbClr val="184569"/>
                </a:solidFill>
                <a:latin typeface="BM HANNA Air"/>
                <a:cs typeface="BM HANNA Air"/>
              </a:rPr>
              <a:t>건	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부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합	</a:t>
            </a:r>
            <a:r>
              <a:rPr dirty="0" sz="1600" spc="110">
                <a:solidFill>
                  <a:srgbClr val="184569"/>
                </a:solidFill>
                <a:latin typeface="BM HANNA Air"/>
                <a:cs typeface="BM HANNA Air"/>
              </a:rPr>
              <a:t>여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부	</a:t>
            </a:r>
            <a:r>
              <a:rPr dirty="0" sz="1600" spc="70">
                <a:solidFill>
                  <a:srgbClr val="184569"/>
                </a:solidFill>
                <a:latin typeface="BM HANNA Air"/>
                <a:cs typeface="BM HANNA Air"/>
              </a:rPr>
              <a:t>확</a:t>
            </a:r>
            <a:r>
              <a:rPr dirty="0" sz="16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endParaRPr sz="16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3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42925" algn="l"/>
                <a:tab pos="1917064" algn="l"/>
                <a:tab pos="2671445" algn="l"/>
                <a:tab pos="3426460" algn="l"/>
              </a:tabLst>
            </a:pPr>
            <a:r>
              <a:rPr dirty="0" sz="2000" spc="145" b="1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 동</a:t>
            </a:r>
            <a:r>
              <a:rPr dirty="0" sz="2000" spc="-20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요	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788670" algn="l"/>
                <a:tab pos="1402715" algn="l"/>
                <a:tab pos="2016125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1600" spc="185">
                <a:solidFill>
                  <a:srgbClr val="184569"/>
                </a:solidFill>
                <a:latin typeface="BM HANNA Air"/>
                <a:cs typeface="BM HANNA Air"/>
              </a:rPr>
              <a:t>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요	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54">
                <a:solidFill>
                  <a:srgbClr val="184569"/>
                </a:solidFill>
                <a:latin typeface="BM HANNA Air"/>
                <a:cs typeface="BM HANNA Air"/>
              </a:rPr>
              <a:t>건</a:t>
            </a:r>
            <a:endParaRPr sz="1600">
              <a:latin typeface="BM HANNA Air"/>
              <a:cs typeface="BM HANNA Air"/>
            </a:endParaRPr>
          </a:p>
          <a:p>
            <a:pPr marL="163195" indent="-151130">
              <a:lnSpc>
                <a:spcPct val="100000"/>
              </a:lnSpc>
              <a:spcBef>
                <a:spcPts val="254"/>
              </a:spcBef>
              <a:buAutoNum type="arabicPlain"/>
              <a:tabLst>
                <a:tab pos="163830" algn="l"/>
                <a:tab pos="415925" algn="l"/>
                <a:tab pos="1029335" algn="l"/>
                <a:tab pos="1891030" algn="l"/>
                <a:tab pos="2200910" algn="l"/>
                <a:tab pos="2814320" algn="l"/>
              </a:tabLst>
            </a:pP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판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&gt;	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안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전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1600" spc="-6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endParaRPr sz="1600">
              <a:latin typeface="BM HANNA Air"/>
              <a:cs typeface="BM HANNA Air"/>
            </a:endParaRPr>
          </a:p>
          <a:p>
            <a:pPr marL="196215" indent="-184150">
              <a:lnSpc>
                <a:spcPct val="100000"/>
              </a:lnSpc>
              <a:spcBef>
                <a:spcPts val="254"/>
              </a:spcBef>
              <a:buAutoNum type="arabicPlain"/>
              <a:tabLst>
                <a:tab pos="196850" algn="l"/>
                <a:tab pos="448945" algn="l"/>
                <a:tab pos="1062355" algn="l"/>
                <a:tab pos="2553335" algn="l"/>
                <a:tab pos="3415029" algn="l"/>
                <a:tab pos="3724910" algn="l"/>
              </a:tabLst>
            </a:pP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판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1600" spc="-2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270">
                <a:solidFill>
                  <a:srgbClr val="184569"/>
                </a:solidFill>
                <a:latin typeface="Trebuchet MS"/>
                <a:cs typeface="Trebuchet MS"/>
              </a:rPr>
              <a:t>/ 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&gt;	</a:t>
            </a:r>
            <a:r>
              <a:rPr dirty="0" sz="1600" spc="-135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88670" algn="l"/>
                <a:tab pos="1402715" algn="l"/>
                <a:tab pos="2016125" algn="l"/>
                <a:tab pos="2747010" algn="l"/>
                <a:tab pos="3361054" algn="l"/>
                <a:tab pos="4222750" algn="l"/>
                <a:tab pos="5332095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1600" spc="204">
                <a:solidFill>
                  <a:srgbClr val="184569"/>
                </a:solidFill>
                <a:latin typeface="BM HANNA Air"/>
                <a:cs typeface="BM HANNA Air"/>
              </a:rPr>
              <a:t>검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토	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점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05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당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4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판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2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되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16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점</a:t>
            </a:r>
            <a:endParaRPr sz="1600">
              <a:latin typeface="BM HANNA Air"/>
              <a:cs typeface="BM HANNA Air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90552" y="3934583"/>
            <a:ext cx="7895590" cy="4400550"/>
            <a:chOff x="990552" y="3934583"/>
            <a:chExt cx="7895590" cy="4400550"/>
          </a:xfrm>
        </p:grpSpPr>
        <p:sp>
          <p:nvSpPr>
            <p:cNvPr id="18" name="object 18"/>
            <p:cNvSpPr/>
            <p:nvPr/>
          </p:nvSpPr>
          <p:spPr>
            <a:xfrm>
              <a:off x="1230231" y="3994952"/>
              <a:ext cx="7118984" cy="219075"/>
            </a:xfrm>
            <a:custGeom>
              <a:avLst/>
              <a:gdLst/>
              <a:ahLst/>
              <a:cxnLst/>
              <a:rect l="l" t="t" r="r" b="b"/>
              <a:pathLst>
                <a:path w="7118984" h="219075">
                  <a:moveTo>
                    <a:pt x="111697" y="0"/>
                  </a:moveTo>
                  <a:lnTo>
                    <a:pt x="7039633" y="0"/>
                  </a:lnTo>
                </a:path>
                <a:path w="7118984" h="219075">
                  <a:moveTo>
                    <a:pt x="7118612" y="186997"/>
                  </a:moveTo>
                  <a:lnTo>
                    <a:pt x="7083113" y="210466"/>
                  </a:lnTo>
                  <a:lnTo>
                    <a:pt x="7039636" y="219074"/>
                  </a:lnTo>
                  <a:lnTo>
                    <a:pt x="111697" y="219074"/>
                  </a:lnTo>
                  <a:lnTo>
                    <a:pt x="68219" y="210466"/>
                  </a:lnTo>
                  <a:lnTo>
                    <a:pt x="32714" y="186992"/>
                  </a:lnTo>
                  <a:lnTo>
                    <a:pt x="8777" y="152174"/>
                  </a:lnTo>
                  <a:lnTo>
                    <a:pt x="0" y="109541"/>
                  </a:lnTo>
                </a:path>
                <a:path w="7118984" h="219075">
                  <a:moveTo>
                    <a:pt x="55517" y="17006"/>
                  </a:moveTo>
                  <a:lnTo>
                    <a:pt x="68219" y="8607"/>
                  </a:lnTo>
                  <a:lnTo>
                    <a:pt x="111697" y="0"/>
                  </a:lnTo>
                </a:path>
              </a:pathLst>
            </a:custGeom>
            <a:ln w="75464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29255" y="4836139"/>
              <a:ext cx="2026285" cy="228600"/>
            </a:xfrm>
            <a:custGeom>
              <a:avLst/>
              <a:gdLst/>
              <a:ahLst/>
              <a:cxnLst/>
              <a:rect l="l" t="t" r="r" b="b"/>
              <a:pathLst>
                <a:path w="2026285" h="228600">
                  <a:moveTo>
                    <a:pt x="1933833" y="0"/>
                  </a:moveTo>
                  <a:lnTo>
                    <a:pt x="1945860" y="1192"/>
                  </a:lnTo>
                </a:path>
                <a:path w="2026285" h="228600">
                  <a:moveTo>
                    <a:pt x="2026158" y="180825"/>
                  </a:moveTo>
                  <a:lnTo>
                    <a:pt x="1997102" y="209383"/>
                  </a:lnTo>
                  <a:lnTo>
                    <a:pt x="1956185" y="226370"/>
                  </a:lnTo>
                  <a:lnTo>
                    <a:pt x="1933832" y="228586"/>
                  </a:lnTo>
                  <a:lnTo>
                    <a:pt x="114045" y="228586"/>
                  </a:lnTo>
                  <a:lnTo>
                    <a:pt x="70401" y="219886"/>
                  </a:lnTo>
                  <a:lnTo>
                    <a:pt x="33402" y="195110"/>
                  </a:lnTo>
                  <a:lnTo>
                    <a:pt x="8680" y="158031"/>
                  </a:lnTo>
                  <a:lnTo>
                    <a:pt x="2211" y="136694"/>
                  </a:lnTo>
                  <a:lnTo>
                    <a:pt x="0" y="114296"/>
                  </a:lnTo>
                </a:path>
              </a:pathLst>
            </a:custGeom>
            <a:ln w="76415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0038" y="4838355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69" h="635">
                  <a:moveTo>
                    <a:pt x="454" y="-38242"/>
                  </a:moveTo>
                  <a:lnTo>
                    <a:pt x="454" y="38519"/>
                  </a:lnTo>
                </a:path>
              </a:pathLst>
            </a:custGeom>
            <a:ln w="77393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33627" y="4836139"/>
              <a:ext cx="10160" cy="1270"/>
            </a:xfrm>
            <a:custGeom>
              <a:avLst/>
              <a:gdLst/>
              <a:ahLst/>
              <a:cxnLst/>
              <a:rect l="l" t="t" r="r" b="b"/>
              <a:pathLst>
                <a:path w="10159" h="1270">
                  <a:moveTo>
                    <a:pt x="0" y="959"/>
                  </a:moveTo>
                  <a:lnTo>
                    <a:pt x="9672" y="0"/>
                  </a:lnTo>
                </a:path>
              </a:pathLst>
            </a:custGeom>
            <a:ln w="7649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28700" y="5610788"/>
              <a:ext cx="7486650" cy="2686050"/>
            </a:xfrm>
            <a:custGeom>
              <a:avLst/>
              <a:gdLst/>
              <a:ahLst/>
              <a:cxnLst/>
              <a:rect l="l" t="t" r="r" b="b"/>
              <a:pathLst>
                <a:path w="7486650" h="2686050">
                  <a:moveTo>
                    <a:pt x="7000872" y="0"/>
                  </a:moveTo>
                  <a:lnTo>
                    <a:pt x="7038065" y="1843"/>
                  </a:lnTo>
                </a:path>
                <a:path w="7486650" h="2686050">
                  <a:moveTo>
                    <a:pt x="7048883" y="2380"/>
                  </a:moveTo>
                  <a:lnTo>
                    <a:pt x="7069962" y="5530"/>
                  </a:lnTo>
                </a:path>
                <a:path w="7486650" h="2686050">
                  <a:moveTo>
                    <a:pt x="7279798" y="88711"/>
                  </a:moveTo>
                  <a:lnTo>
                    <a:pt x="7344363" y="142474"/>
                  </a:lnTo>
                  <a:lnTo>
                    <a:pt x="7376632" y="178154"/>
                  </a:lnTo>
                  <a:lnTo>
                    <a:pt x="7405027" y="216561"/>
                  </a:lnTo>
                  <a:lnTo>
                    <a:pt x="7429415" y="257378"/>
                  </a:lnTo>
                  <a:lnTo>
                    <a:pt x="7449664" y="300286"/>
                  </a:lnTo>
                  <a:lnTo>
                    <a:pt x="7465644" y="344964"/>
                  </a:lnTo>
                  <a:lnTo>
                    <a:pt x="7477221" y="391095"/>
                  </a:lnTo>
                  <a:lnTo>
                    <a:pt x="7484264" y="438359"/>
                  </a:lnTo>
                  <a:lnTo>
                    <a:pt x="7486641" y="486438"/>
                  </a:lnTo>
                  <a:lnTo>
                    <a:pt x="7486641" y="2199603"/>
                  </a:lnTo>
                  <a:lnTo>
                    <a:pt x="7484264" y="2247682"/>
                  </a:lnTo>
                  <a:lnTo>
                    <a:pt x="7477221" y="2294947"/>
                  </a:lnTo>
                  <a:lnTo>
                    <a:pt x="7465644" y="2341079"/>
                  </a:lnTo>
                  <a:lnTo>
                    <a:pt x="7449664" y="2385758"/>
                  </a:lnTo>
                  <a:lnTo>
                    <a:pt x="7429415" y="2428665"/>
                  </a:lnTo>
                  <a:lnTo>
                    <a:pt x="7405027" y="2469482"/>
                  </a:lnTo>
                  <a:lnTo>
                    <a:pt x="7376632" y="2507890"/>
                  </a:lnTo>
                  <a:lnTo>
                    <a:pt x="7344363" y="2543570"/>
                  </a:lnTo>
                  <a:lnTo>
                    <a:pt x="7308733" y="2575882"/>
                  </a:lnTo>
                  <a:lnTo>
                    <a:pt x="7270377" y="2604316"/>
                  </a:lnTo>
                  <a:lnTo>
                    <a:pt x="7229616" y="2628737"/>
                  </a:lnTo>
                  <a:lnTo>
                    <a:pt x="7186767" y="2649014"/>
                  </a:lnTo>
                  <a:lnTo>
                    <a:pt x="7142149" y="2665016"/>
                  </a:lnTo>
                  <a:lnTo>
                    <a:pt x="7096080" y="2676609"/>
                  </a:lnTo>
                  <a:lnTo>
                    <a:pt x="7048880" y="2683661"/>
                  </a:lnTo>
                  <a:lnTo>
                    <a:pt x="7000866" y="2686042"/>
                  </a:lnTo>
                  <a:lnTo>
                    <a:pt x="485774" y="2686042"/>
                  </a:lnTo>
                  <a:lnTo>
                    <a:pt x="437761" y="2683661"/>
                  </a:lnTo>
                  <a:lnTo>
                    <a:pt x="390562" y="2676609"/>
                  </a:lnTo>
                  <a:lnTo>
                    <a:pt x="344494" y="2665016"/>
                  </a:lnTo>
                  <a:lnTo>
                    <a:pt x="299876" y="2649014"/>
                  </a:lnTo>
                  <a:lnTo>
                    <a:pt x="257027" y="2628737"/>
                  </a:lnTo>
                  <a:lnTo>
                    <a:pt x="216266" y="2604316"/>
                  </a:lnTo>
                  <a:lnTo>
                    <a:pt x="177911" y="2575882"/>
                  </a:lnTo>
                  <a:lnTo>
                    <a:pt x="142280" y="2543570"/>
                  </a:lnTo>
                  <a:lnTo>
                    <a:pt x="110010" y="2507890"/>
                  </a:lnTo>
                  <a:lnTo>
                    <a:pt x="81615" y="2469482"/>
                  </a:lnTo>
                  <a:lnTo>
                    <a:pt x="57227" y="2428665"/>
                  </a:lnTo>
                  <a:lnTo>
                    <a:pt x="36977" y="2385758"/>
                  </a:lnTo>
                  <a:lnTo>
                    <a:pt x="20997" y="2341079"/>
                  </a:lnTo>
                  <a:lnTo>
                    <a:pt x="9420" y="2294947"/>
                  </a:lnTo>
                  <a:lnTo>
                    <a:pt x="2377" y="2247682"/>
                  </a:lnTo>
                  <a:lnTo>
                    <a:pt x="0" y="2199604"/>
                  </a:lnTo>
                </a:path>
                <a:path w="7486650" h="2686050">
                  <a:moveTo>
                    <a:pt x="0" y="486437"/>
                  </a:moveTo>
                  <a:lnTo>
                    <a:pt x="2377" y="438359"/>
                  </a:lnTo>
                  <a:lnTo>
                    <a:pt x="9420" y="391095"/>
                  </a:lnTo>
                </a:path>
                <a:path w="7486650" h="2686050">
                  <a:moveTo>
                    <a:pt x="22550" y="340624"/>
                  </a:moveTo>
                  <a:lnTo>
                    <a:pt x="36977" y="300286"/>
                  </a:lnTo>
                  <a:lnTo>
                    <a:pt x="57227" y="257378"/>
                  </a:lnTo>
                  <a:lnTo>
                    <a:pt x="81615" y="216561"/>
                  </a:lnTo>
                  <a:lnTo>
                    <a:pt x="110010" y="178154"/>
                  </a:lnTo>
                  <a:lnTo>
                    <a:pt x="142280" y="142474"/>
                  </a:lnTo>
                  <a:lnTo>
                    <a:pt x="177911" y="110161"/>
                  </a:lnTo>
                  <a:lnTo>
                    <a:pt x="190510" y="100820"/>
                  </a:lnTo>
                </a:path>
              </a:pathLst>
            </a:custGeom>
            <a:ln w="76253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359676" y="4011542"/>
              <a:ext cx="405130" cy="64769"/>
            </a:xfrm>
            <a:custGeom>
              <a:avLst/>
              <a:gdLst/>
              <a:ahLst/>
              <a:cxnLst/>
              <a:rect l="l" t="t" r="r" b="b"/>
              <a:pathLst>
                <a:path w="405129" h="64770">
                  <a:moveTo>
                    <a:pt x="0" y="64644"/>
                  </a:moveTo>
                  <a:lnTo>
                    <a:pt x="404643" y="0"/>
                  </a:lnTo>
                </a:path>
              </a:pathLst>
            </a:custGeom>
            <a:ln w="38098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745639" y="3934583"/>
              <a:ext cx="122244" cy="1509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273681" y="4950004"/>
              <a:ext cx="5494655" cy="350520"/>
            </a:xfrm>
            <a:custGeom>
              <a:avLst/>
              <a:gdLst/>
              <a:ahLst/>
              <a:cxnLst/>
              <a:rect l="l" t="t" r="r" b="b"/>
              <a:pathLst>
                <a:path w="5494655" h="350520">
                  <a:moveTo>
                    <a:pt x="0" y="0"/>
                  </a:moveTo>
                  <a:lnTo>
                    <a:pt x="5494217" y="350222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754719" y="5224714"/>
              <a:ext cx="117860" cy="1521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495514" y="6324283"/>
              <a:ext cx="285115" cy="635"/>
            </a:xfrm>
            <a:custGeom>
              <a:avLst/>
              <a:gdLst/>
              <a:ahLst/>
              <a:cxnLst/>
              <a:rect l="l" t="t" r="r" b="b"/>
              <a:pathLst>
                <a:path w="285115" h="635">
                  <a:moveTo>
                    <a:pt x="-19049" y="279"/>
                  </a:moveTo>
                  <a:lnTo>
                    <a:pt x="303661" y="279"/>
                  </a:lnTo>
                </a:path>
              </a:pathLst>
            </a:custGeom>
            <a:ln w="3865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8770443" y="6247888"/>
              <a:ext cx="115598" cy="152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2879689" y="4766370"/>
            <a:ext cx="4381500" cy="2838450"/>
            <a:chOff x="12879689" y="4766370"/>
            <a:chExt cx="4381500" cy="2838450"/>
          </a:xfrm>
        </p:grpSpPr>
        <p:sp>
          <p:nvSpPr>
            <p:cNvPr id="30" name="object 30"/>
            <p:cNvSpPr/>
            <p:nvPr/>
          </p:nvSpPr>
          <p:spPr>
            <a:xfrm>
              <a:off x="12879689" y="4766370"/>
              <a:ext cx="4381499" cy="27146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4971052" y="7096409"/>
              <a:ext cx="157043" cy="231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984876" y="7171889"/>
              <a:ext cx="14604" cy="47625"/>
            </a:xfrm>
            <a:custGeom>
              <a:avLst/>
              <a:gdLst/>
              <a:ahLst/>
              <a:cxnLst/>
              <a:rect l="l" t="t" r="r" b="b"/>
              <a:pathLst>
                <a:path w="14604" h="47625">
                  <a:moveTo>
                    <a:pt x="762" y="47467"/>
                  </a:moveTo>
                  <a:lnTo>
                    <a:pt x="0" y="43673"/>
                  </a:lnTo>
                  <a:lnTo>
                    <a:pt x="6264" y="12525"/>
                  </a:lnTo>
                </a:path>
                <a:path w="14604" h="47625">
                  <a:moveTo>
                    <a:pt x="6337" y="12161"/>
                  </a:moveTo>
                  <a:lnTo>
                    <a:pt x="14505" y="0"/>
                  </a:lnTo>
                </a:path>
              </a:pathLst>
            </a:custGeom>
            <a:ln w="76476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008501" y="7158014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4">
                  <a:moveTo>
                    <a:pt x="222" y="-38265"/>
                  </a:moveTo>
                  <a:lnTo>
                    <a:pt x="222" y="38566"/>
                  </a:lnTo>
                </a:path>
              </a:pathLst>
            </a:custGeom>
            <a:ln w="76975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46011" y="7272207"/>
              <a:ext cx="139065" cy="240665"/>
            </a:xfrm>
            <a:custGeom>
              <a:avLst/>
              <a:gdLst/>
              <a:ahLst/>
              <a:cxnLst/>
              <a:rect l="l" t="t" r="r" b="b"/>
              <a:pathLst>
                <a:path w="139065" h="240665">
                  <a:moveTo>
                    <a:pt x="138661" y="0"/>
                  </a:moveTo>
                  <a:lnTo>
                    <a:pt x="0" y="240168"/>
                  </a:lnTo>
                </a:path>
              </a:pathLst>
            </a:custGeom>
            <a:ln w="37801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772873" y="7473053"/>
              <a:ext cx="136811" cy="1317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16000" y="558865"/>
            <a:ext cx="126911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62735" algn="l"/>
                <a:tab pos="3489325" algn="l"/>
                <a:tab pos="5857240" algn="l"/>
                <a:tab pos="8453755" algn="l"/>
                <a:tab pos="8982710" algn="l"/>
                <a:tab pos="11322050" algn="l"/>
                <a:tab pos="11977370" algn="l"/>
              </a:tabLst>
            </a:pPr>
            <a:r>
              <a:rPr dirty="0" sz="2000" spc="110">
                <a:latin typeface="Trebuchet MS"/>
                <a:cs typeface="Trebuchet MS"/>
              </a:rPr>
              <a:t>R </a:t>
            </a:r>
            <a:r>
              <a:rPr dirty="0" sz="2000" spc="120">
                <a:latin typeface="Trebuchet MS"/>
                <a:cs typeface="Trebuchet MS"/>
              </a:rPr>
              <a:t>E </a:t>
            </a:r>
            <a:r>
              <a:rPr dirty="0" sz="2000" spc="175">
                <a:latin typeface="Trebuchet MS"/>
                <a:cs typeface="Trebuchet MS"/>
              </a:rPr>
              <a:t>V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4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90">
                <a:latin typeface="Trebuchet MS"/>
                <a:cs typeface="Trebuchet MS"/>
              </a:rPr>
              <a:t>W	W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H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H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	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	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	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	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Y	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	</a:t>
            </a:r>
            <a:r>
              <a:rPr dirty="0" sz="2000" spc="225">
                <a:latin typeface="Trebuchet MS"/>
                <a:cs typeface="Trebuchet MS"/>
              </a:rPr>
              <a:t>N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3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8"/>
                </a:lnTo>
                <a:lnTo>
                  <a:pt x="452607" y="1617603"/>
                </a:lnTo>
                <a:lnTo>
                  <a:pt x="412846" y="1594786"/>
                </a:lnTo>
                <a:lnTo>
                  <a:pt x="374452" y="1569947"/>
                </a:lnTo>
                <a:lnTo>
                  <a:pt x="337499" y="1543160"/>
                </a:lnTo>
                <a:lnTo>
                  <a:pt x="302058" y="1514497"/>
                </a:lnTo>
                <a:lnTo>
                  <a:pt x="268204" y="1484030"/>
                </a:lnTo>
                <a:lnTo>
                  <a:pt x="236007" y="1451834"/>
                </a:lnTo>
                <a:lnTo>
                  <a:pt x="205540" y="1417979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2"/>
                </a:lnTo>
                <a:lnTo>
                  <a:pt x="102433" y="1267431"/>
                </a:lnTo>
                <a:lnTo>
                  <a:pt x="81709" y="1226375"/>
                </a:lnTo>
                <a:lnTo>
                  <a:pt x="63151" y="1184097"/>
                </a:lnTo>
                <a:lnTo>
                  <a:pt x="46832" y="1140669"/>
                </a:lnTo>
                <a:lnTo>
                  <a:pt x="32825" y="1096163"/>
                </a:lnTo>
                <a:lnTo>
                  <a:pt x="21201" y="1050654"/>
                </a:lnTo>
                <a:lnTo>
                  <a:pt x="12034" y="1004212"/>
                </a:lnTo>
                <a:lnTo>
                  <a:pt x="5396" y="956910"/>
                </a:lnTo>
                <a:lnTo>
                  <a:pt x="1360" y="908822"/>
                </a:lnTo>
                <a:lnTo>
                  <a:pt x="0" y="860000"/>
                </a:lnTo>
                <a:lnTo>
                  <a:pt x="1360" y="811218"/>
                </a:lnTo>
                <a:lnTo>
                  <a:pt x="5396" y="763129"/>
                </a:lnTo>
                <a:lnTo>
                  <a:pt x="12034" y="715828"/>
                </a:lnTo>
                <a:lnTo>
                  <a:pt x="21201" y="669386"/>
                </a:lnTo>
                <a:lnTo>
                  <a:pt x="32825" y="623875"/>
                </a:lnTo>
                <a:lnTo>
                  <a:pt x="46832" y="579370"/>
                </a:lnTo>
                <a:lnTo>
                  <a:pt x="63151" y="535942"/>
                </a:lnTo>
                <a:lnTo>
                  <a:pt x="81709" y="493663"/>
                </a:lnTo>
                <a:lnTo>
                  <a:pt x="102433" y="452607"/>
                </a:lnTo>
                <a:lnTo>
                  <a:pt x="125251" y="412846"/>
                </a:lnTo>
                <a:lnTo>
                  <a:pt x="150090" y="374453"/>
                </a:lnTo>
                <a:lnTo>
                  <a:pt x="176877" y="337499"/>
                </a:lnTo>
                <a:lnTo>
                  <a:pt x="205540" y="302059"/>
                </a:lnTo>
                <a:lnTo>
                  <a:pt x="236007" y="268204"/>
                </a:lnTo>
                <a:lnTo>
                  <a:pt x="268204" y="236007"/>
                </a:lnTo>
                <a:lnTo>
                  <a:pt x="302058" y="205541"/>
                </a:lnTo>
                <a:lnTo>
                  <a:pt x="337499" y="176878"/>
                </a:lnTo>
                <a:lnTo>
                  <a:pt x="374452" y="150091"/>
                </a:lnTo>
                <a:lnTo>
                  <a:pt x="412846" y="125252"/>
                </a:lnTo>
                <a:lnTo>
                  <a:pt x="452607" y="102434"/>
                </a:lnTo>
                <a:lnTo>
                  <a:pt x="493663" y="81710"/>
                </a:lnTo>
                <a:lnTo>
                  <a:pt x="535941" y="63152"/>
                </a:lnTo>
                <a:lnTo>
                  <a:pt x="579369" y="46833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5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5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3"/>
                </a:lnTo>
                <a:lnTo>
                  <a:pt x="1184098" y="63152"/>
                </a:lnTo>
                <a:lnTo>
                  <a:pt x="1226376" y="81710"/>
                </a:lnTo>
                <a:lnTo>
                  <a:pt x="1267432" y="102434"/>
                </a:lnTo>
                <a:lnTo>
                  <a:pt x="1307193" y="125252"/>
                </a:lnTo>
                <a:lnTo>
                  <a:pt x="1345586" y="150091"/>
                </a:lnTo>
                <a:lnTo>
                  <a:pt x="1382539" y="176878"/>
                </a:lnTo>
                <a:lnTo>
                  <a:pt x="1417979" y="205541"/>
                </a:lnTo>
                <a:lnTo>
                  <a:pt x="1451834" y="236007"/>
                </a:lnTo>
                <a:lnTo>
                  <a:pt x="1484031" y="268204"/>
                </a:lnTo>
                <a:lnTo>
                  <a:pt x="1514497" y="302059"/>
                </a:lnTo>
                <a:lnTo>
                  <a:pt x="1543160" y="337499"/>
                </a:lnTo>
                <a:lnTo>
                  <a:pt x="1569947" y="374453"/>
                </a:lnTo>
                <a:lnTo>
                  <a:pt x="1594786" y="412846"/>
                </a:lnTo>
                <a:lnTo>
                  <a:pt x="1617603" y="452607"/>
                </a:lnTo>
                <a:lnTo>
                  <a:pt x="1638327" y="493663"/>
                </a:lnTo>
                <a:lnTo>
                  <a:pt x="1656885" y="535942"/>
                </a:lnTo>
                <a:lnTo>
                  <a:pt x="1673204" y="579370"/>
                </a:lnTo>
                <a:lnTo>
                  <a:pt x="1687212" y="623875"/>
                </a:lnTo>
                <a:lnTo>
                  <a:pt x="1698835" y="669386"/>
                </a:lnTo>
                <a:lnTo>
                  <a:pt x="1708002" y="715828"/>
                </a:lnTo>
                <a:lnTo>
                  <a:pt x="1714640" y="763129"/>
                </a:lnTo>
                <a:lnTo>
                  <a:pt x="1718676" y="811218"/>
                </a:lnTo>
                <a:lnTo>
                  <a:pt x="1720036" y="860020"/>
                </a:lnTo>
                <a:lnTo>
                  <a:pt x="1718676" y="908822"/>
                </a:lnTo>
                <a:lnTo>
                  <a:pt x="1714640" y="956910"/>
                </a:lnTo>
                <a:lnTo>
                  <a:pt x="1708002" y="1004212"/>
                </a:lnTo>
                <a:lnTo>
                  <a:pt x="1698835" y="1050654"/>
                </a:lnTo>
                <a:lnTo>
                  <a:pt x="1687212" y="1096163"/>
                </a:lnTo>
                <a:lnTo>
                  <a:pt x="1673204" y="1140669"/>
                </a:lnTo>
                <a:lnTo>
                  <a:pt x="1656885" y="1184097"/>
                </a:lnTo>
                <a:lnTo>
                  <a:pt x="1638327" y="1226375"/>
                </a:lnTo>
                <a:lnTo>
                  <a:pt x="1617603" y="1267431"/>
                </a:lnTo>
                <a:lnTo>
                  <a:pt x="1594786" y="1307192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9"/>
                </a:lnTo>
                <a:lnTo>
                  <a:pt x="1484031" y="1451834"/>
                </a:lnTo>
                <a:lnTo>
                  <a:pt x="1451834" y="1484030"/>
                </a:lnTo>
                <a:lnTo>
                  <a:pt x="1417979" y="1514497"/>
                </a:lnTo>
                <a:lnTo>
                  <a:pt x="1382539" y="1543160"/>
                </a:lnTo>
                <a:lnTo>
                  <a:pt x="1345586" y="1569947"/>
                </a:lnTo>
                <a:lnTo>
                  <a:pt x="1307193" y="1594786"/>
                </a:lnTo>
                <a:lnTo>
                  <a:pt x="1267432" y="1617603"/>
                </a:lnTo>
                <a:lnTo>
                  <a:pt x="1226376" y="1638328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220248" y="1541976"/>
            <a:ext cx="370840" cy="1000125"/>
            <a:chOff x="1220248" y="1541976"/>
            <a:chExt cx="370840" cy="1000125"/>
          </a:xfrm>
        </p:grpSpPr>
        <p:sp>
          <p:nvSpPr>
            <p:cNvPr id="6" name="object 6"/>
            <p:cNvSpPr/>
            <p:nvPr/>
          </p:nvSpPr>
          <p:spPr>
            <a:xfrm>
              <a:off x="1224894" y="1546570"/>
              <a:ext cx="361315" cy="991235"/>
            </a:xfrm>
            <a:custGeom>
              <a:avLst/>
              <a:gdLst/>
              <a:ahLst/>
              <a:cxnLst/>
              <a:rect l="l" t="t" r="r" b="b"/>
              <a:pathLst>
                <a:path w="361315" h="991235">
                  <a:moveTo>
                    <a:pt x="354333" y="990632"/>
                  </a:moveTo>
                  <a:lnTo>
                    <a:pt x="171281" y="990632"/>
                  </a:lnTo>
                  <a:lnTo>
                    <a:pt x="164467" y="983895"/>
                  </a:lnTo>
                  <a:lnTo>
                    <a:pt x="164467" y="302242"/>
                  </a:lnTo>
                  <a:lnTo>
                    <a:pt x="6814" y="302242"/>
                  </a:lnTo>
                  <a:lnTo>
                    <a:pt x="0" y="295505"/>
                  </a:lnTo>
                  <a:lnTo>
                    <a:pt x="0" y="151274"/>
                  </a:lnTo>
                  <a:lnTo>
                    <a:pt x="6814" y="144537"/>
                  </a:lnTo>
                  <a:lnTo>
                    <a:pt x="51725" y="144537"/>
                  </a:lnTo>
                  <a:lnTo>
                    <a:pt x="95605" y="135671"/>
                  </a:lnTo>
                  <a:lnTo>
                    <a:pt x="131442" y="111503"/>
                  </a:lnTo>
                  <a:lnTo>
                    <a:pt x="155606" y="75680"/>
                  </a:lnTo>
                  <a:lnTo>
                    <a:pt x="164467" y="31847"/>
                  </a:lnTo>
                  <a:lnTo>
                    <a:pt x="164467" y="6736"/>
                  </a:lnTo>
                  <a:lnTo>
                    <a:pt x="171281" y="0"/>
                  </a:lnTo>
                  <a:lnTo>
                    <a:pt x="354333" y="0"/>
                  </a:lnTo>
                  <a:lnTo>
                    <a:pt x="361147" y="6736"/>
                  </a:lnTo>
                  <a:lnTo>
                    <a:pt x="361147" y="983895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20248" y="1541976"/>
              <a:ext cx="370840" cy="1000125"/>
            </a:xfrm>
            <a:custGeom>
              <a:avLst/>
              <a:gdLst/>
              <a:ahLst/>
              <a:cxnLst/>
              <a:rect l="l" t="t" r="r" b="b"/>
              <a:pathLst>
                <a:path w="370840" h="1000125">
                  <a:moveTo>
                    <a:pt x="350306" y="1000125"/>
                  </a:moveTo>
                  <a:lnTo>
                    <a:pt x="184600" y="1000125"/>
                  </a:lnTo>
                  <a:lnTo>
                    <a:pt x="176750" y="998565"/>
                  </a:lnTo>
                  <a:lnTo>
                    <a:pt x="170352" y="994307"/>
                  </a:lnTo>
                  <a:lnTo>
                    <a:pt x="166045" y="987982"/>
                  </a:lnTo>
                  <a:lnTo>
                    <a:pt x="164467" y="980221"/>
                  </a:lnTo>
                  <a:lnTo>
                    <a:pt x="164467" y="311735"/>
                  </a:lnTo>
                  <a:lnTo>
                    <a:pt x="20132" y="311735"/>
                  </a:lnTo>
                  <a:lnTo>
                    <a:pt x="12282" y="310175"/>
                  </a:lnTo>
                  <a:lnTo>
                    <a:pt x="5884" y="305917"/>
                  </a:lnTo>
                  <a:lnTo>
                    <a:pt x="1577" y="299591"/>
                  </a:lnTo>
                  <a:lnTo>
                    <a:pt x="0" y="291830"/>
                  </a:lnTo>
                  <a:lnTo>
                    <a:pt x="0" y="164748"/>
                  </a:lnTo>
                  <a:lnTo>
                    <a:pt x="1577" y="156987"/>
                  </a:lnTo>
                  <a:lnTo>
                    <a:pt x="5884" y="150661"/>
                  </a:lnTo>
                  <a:lnTo>
                    <a:pt x="12282" y="146403"/>
                  </a:lnTo>
                  <a:lnTo>
                    <a:pt x="20132" y="144843"/>
                  </a:lnTo>
                  <a:lnTo>
                    <a:pt x="56371" y="144843"/>
                  </a:lnTo>
                  <a:lnTo>
                    <a:pt x="98349" y="136307"/>
                  </a:lnTo>
                  <a:lnTo>
                    <a:pt x="132720" y="113072"/>
                  </a:lnTo>
                  <a:lnTo>
                    <a:pt x="155940" y="78699"/>
                  </a:lnTo>
                  <a:lnTo>
                    <a:pt x="164467" y="36746"/>
                  </a:lnTo>
                  <a:lnTo>
                    <a:pt x="164467" y="19904"/>
                  </a:lnTo>
                  <a:lnTo>
                    <a:pt x="166045" y="12143"/>
                  </a:lnTo>
                  <a:lnTo>
                    <a:pt x="170352" y="5818"/>
                  </a:lnTo>
                  <a:lnTo>
                    <a:pt x="176750" y="1559"/>
                  </a:lnTo>
                  <a:lnTo>
                    <a:pt x="184600" y="0"/>
                  </a:lnTo>
                  <a:lnTo>
                    <a:pt x="350306" y="0"/>
                  </a:lnTo>
                  <a:lnTo>
                    <a:pt x="358156" y="1559"/>
                  </a:lnTo>
                  <a:lnTo>
                    <a:pt x="364554" y="5818"/>
                  </a:lnTo>
                  <a:lnTo>
                    <a:pt x="366847" y="9186"/>
                  </a:lnTo>
                  <a:lnTo>
                    <a:pt x="178715" y="9186"/>
                  </a:lnTo>
                  <a:lnTo>
                    <a:pt x="173759" y="14086"/>
                  </a:lnTo>
                  <a:lnTo>
                    <a:pt x="164520" y="82024"/>
                  </a:lnTo>
                  <a:lnTo>
                    <a:pt x="139340" y="119312"/>
                  </a:lnTo>
                  <a:lnTo>
                    <a:pt x="102022" y="144484"/>
                  </a:lnTo>
                  <a:lnTo>
                    <a:pt x="56371" y="153724"/>
                  </a:lnTo>
                  <a:lnTo>
                    <a:pt x="14247" y="153724"/>
                  </a:lnTo>
                  <a:lnTo>
                    <a:pt x="9291" y="158623"/>
                  </a:lnTo>
                  <a:lnTo>
                    <a:pt x="9291" y="297342"/>
                  </a:lnTo>
                  <a:lnTo>
                    <a:pt x="14247" y="302242"/>
                  </a:lnTo>
                  <a:lnTo>
                    <a:pt x="171591" y="302242"/>
                  </a:lnTo>
                  <a:lnTo>
                    <a:pt x="173759" y="304386"/>
                  </a:lnTo>
                  <a:lnTo>
                    <a:pt x="173759" y="986039"/>
                  </a:lnTo>
                  <a:lnTo>
                    <a:pt x="178715" y="990938"/>
                  </a:lnTo>
                  <a:lnTo>
                    <a:pt x="366847" y="990938"/>
                  </a:lnTo>
                  <a:lnTo>
                    <a:pt x="364554" y="994307"/>
                  </a:lnTo>
                  <a:lnTo>
                    <a:pt x="358156" y="998565"/>
                  </a:lnTo>
                  <a:lnTo>
                    <a:pt x="350306" y="1000125"/>
                  </a:lnTo>
                  <a:close/>
                </a:path>
                <a:path w="370840" h="1000125">
                  <a:moveTo>
                    <a:pt x="366847" y="990938"/>
                  </a:moveTo>
                  <a:lnTo>
                    <a:pt x="356191" y="990938"/>
                  </a:lnTo>
                  <a:lnTo>
                    <a:pt x="361147" y="986039"/>
                  </a:lnTo>
                  <a:lnTo>
                    <a:pt x="361147" y="14086"/>
                  </a:lnTo>
                  <a:lnTo>
                    <a:pt x="356191" y="9186"/>
                  </a:lnTo>
                  <a:lnTo>
                    <a:pt x="366847" y="9186"/>
                  </a:lnTo>
                  <a:lnTo>
                    <a:pt x="368861" y="12143"/>
                  </a:lnTo>
                  <a:lnTo>
                    <a:pt x="370439" y="19904"/>
                  </a:lnTo>
                  <a:lnTo>
                    <a:pt x="370439" y="980221"/>
                  </a:lnTo>
                  <a:lnTo>
                    <a:pt x="368861" y="987982"/>
                  </a:lnTo>
                  <a:lnTo>
                    <a:pt x="366847" y="990938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28700" y="3589933"/>
            <a:ext cx="9201149" cy="4451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68240" y="1637116"/>
            <a:ext cx="7680325" cy="126365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1779905" algn="l"/>
                <a:tab pos="4757420" algn="l"/>
              </a:tabLst>
            </a:pPr>
            <a:r>
              <a:rPr dirty="0" sz="3500" spc="665">
                <a:latin typeface="Arial Black"/>
                <a:cs typeface="Arial Black"/>
              </a:rPr>
              <a:t>Main	</a:t>
            </a:r>
            <a:r>
              <a:rPr dirty="0" sz="3500" spc="570">
                <a:latin typeface="Arial Black"/>
                <a:cs typeface="Arial Black"/>
              </a:rPr>
              <a:t>Function	</a:t>
            </a:r>
            <a:r>
              <a:rPr dirty="0" sz="3500" spc="-955">
                <a:latin typeface="Arial Black"/>
                <a:cs typeface="Arial Black"/>
              </a:rPr>
              <a:t>1</a:t>
            </a:r>
            <a:endParaRPr sz="3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226050" algn="l"/>
              </a:tabLst>
            </a:pPr>
            <a:r>
              <a:rPr dirty="0" sz="3500" spc="680">
                <a:latin typeface="Arial Black"/>
                <a:cs typeface="Arial Black"/>
              </a:rPr>
              <a:t>Auto-Producing	</a:t>
            </a:r>
            <a:r>
              <a:rPr dirty="0" sz="3500" spc="600">
                <a:latin typeface="Arial Black"/>
                <a:cs typeface="Arial Black"/>
              </a:rPr>
              <a:t>Product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29429" y="8673010"/>
            <a:ext cx="1543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220"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29844" y="8673010"/>
            <a:ext cx="22682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70"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61142" y="3716108"/>
            <a:ext cx="6527800" cy="3243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09550" algn="l"/>
                <a:tab pos="495934" algn="l"/>
                <a:tab pos="1250315" algn="l"/>
                <a:tab pos="2005330" algn="l"/>
                <a:tab pos="2759710" algn="l"/>
                <a:tab pos="3514090" algn="l"/>
              </a:tabLst>
            </a:pP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합	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endParaRPr sz="20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84569"/>
              </a:buClr>
              <a:buFont typeface="Trebuchet MS"/>
              <a:buAutoNum type="arabicPlain"/>
            </a:pPr>
            <a:endParaRPr sz="2400">
              <a:latin typeface="BM HANNA Air"/>
              <a:cs typeface="BM HANNA Air"/>
            </a:endParaRPr>
          </a:p>
          <a:p>
            <a:pPr marL="248285" indent="-236220">
              <a:lnSpc>
                <a:spcPct val="100000"/>
              </a:lnSpc>
              <a:buAutoNum type="arabicPlain"/>
              <a:tabLst>
                <a:tab pos="248920" algn="l"/>
                <a:tab pos="535305" algn="l"/>
                <a:tab pos="1289685" algn="l"/>
                <a:tab pos="2354580" algn="l"/>
                <a:tab pos="3108960" algn="l"/>
                <a:tab pos="4025900" algn="l"/>
              </a:tabLst>
            </a:pP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	</a:t>
            </a:r>
            <a:r>
              <a:rPr dirty="0" sz="2000" spc="165" b="1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5" b="1">
                <a:solidFill>
                  <a:srgbClr val="184569"/>
                </a:solidFill>
                <a:latin typeface="Trebuchet MS"/>
                <a:cs typeface="Trebuchet MS"/>
              </a:rPr>
              <a:t>O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endParaRPr sz="2000">
              <a:latin typeface="BM HANNA Air"/>
              <a:cs typeface="BM HANNA Air"/>
            </a:endParaRPr>
          </a:p>
          <a:p>
            <a:pPr marL="12700" marR="5080">
              <a:lnSpc>
                <a:spcPct val="113300"/>
              </a:lnSpc>
              <a:spcBef>
                <a:spcPts val="145"/>
              </a:spcBef>
              <a:tabLst>
                <a:tab pos="378460" algn="l"/>
                <a:tab pos="991869" algn="l"/>
                <a:tab pos="1724025" algn="l"/>
                <a:tab pos="3270250" algn="l"/>
                <a:tab pos="5831840" algn="l"/>
              </a:tabLst>
            </a:pP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55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245">
                <a:solidFill>
                  <a:srgbClr val="184569"/>
                </a:solidFill>
                <a:latin typeface="BM HANNA Air"/>
                <a:cs typeface="BM HANNA Air"/>
              </a:rPr>
              <a:t>일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반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5">
                <a:solidFill>
                  <a:srgbClr val="184569"/>
                </a:solidFill>
                <a:latin typeface="Trebuchet MS"/>
                <a:cs typeface="Trebuchet MS"/>
              </a:rPr>
              <a:t>X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25">
                <a:solidFill>
                  <a:srgbClr val="184569"/>
                </a:solidFill>
                <a:latin typeface="BM HANNA Air"/>
                <a:cs typeface="BM HANNA Air"/>
              </a:rPr>
              <a:t>서	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사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1600" spc="-29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하 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1600" spc="165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Trebuchet MS"/>
                <a:cs typeface="Trebuchet MS"/>
              </a:rPr>
              <a:t>O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 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활</a:t>
            </a:r>
            <a:r>
              <a:rPr dirty="0" sz="1600" spc="-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endParaRPr sz="16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tabLst>
                <a:tab pos="542925" algn="l"/>
                <a:tab pos="1917064" algn="l"/>
                <a:tab pos="4890770" algn="l"/>
                <a:tab pos="5645150" algn="l"/>
              </a:tabLst>
            </a:pPr>
            <a:r>
              <a:rPr dirty="0" sz="2000" spc="145" b="1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 동</a:t>
            </a:r>
            <a:r>
              <a:rPr dirty="0" sz="2000" spc="-20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80" b="1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80" b="1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endParaRPr sz="2000">
              <a:latin typeface="BM HANNA Air"/>
              <a:cs typeface="BM HANNA Air"/>
            </a:endParaRPr>
          </a:p>
          <a:p>
            <a:pPr marL="174625" indent="-162560">
              <a:lnSpc>
                <a:spcPct val="100000"/>
              </a:lnSpc>
              <a:spcBef>
                <a:spcPts val="400"/>
              </a:spcBef>
              <a:buFont typeface="Trebuchet MS"/>
              <a:buChar char="*"/>
              <a:tabLst>
                <a:tab pos="175260" algn="l"/>
                <a:tab pos="788670" algn="l"/>
                <a:tab pos="1650364" algn="l"/>
                <a:tab pos="3390265" algn="l"/>
                <a:tab pos="4105910" algn="l"/>
              </a:tabLst>
            </a:pP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85">
                <a:solidFill>
                  <a:srgbClr val="184569"/>
                </a:solidFill>
                <a:latin typeface="BM HANNA Air"/>
                <a:cs typeface="BM HANNA Air"/>
              </a:rPr>
              <a:t>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50">
                <a:solidFill>
                  <a:srgbClr val="184569"/>
                </a:solidFill>
                <a:latin typeface="BM HANNA Air"/>
                <a:cs typeface="BM HANNA Air"/>
              </a:rPr>
              <a:t>식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전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10">
                <a:solidFill>
                  <a:srgbClr val="184569"/>
                </a:solidFill>
                <a:latin typeface="BM HANNA Air"/>
                <a:cs typeface="BM HANNA Air"/>
              </a:rPr>
              <a:t>율	</a:t>
            </a:r>
            <a:r>
              <a:rPr dirty="0" sz="1600" spc="125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335">
                <a:solidFill>
                  <a:srgbClr val="184569"/>
                </a:solidFill>
                <a:latin typeface="Trebuchet MS"/>
                <a:cs typeface="Trebuchet MS"/>
              </a:rPr>
              <a:t>%	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적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1600" spc="-2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513080" algn="l"/>
                <a:tab pos="1126490" algn="l"/>
                <a:tab pos="1436370" algn="l"/>
                <a:tab pos="2049780" algn="l"/>
                <a:tab pos="3046095" algn="l"/>
                <a:tab pos="3297554" algn="l"/>
                <a:tab pos="3911600" algn="l"/>
                <a:tab pos="4773295" algn="l"/>
                <a:tab pos="5082540" algn="l"/>
              </a:tabLst>
            </a:pP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현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+	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1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	</a:t>
            </a:r>
            <a:r>
              <a:rPr dirty="0" sz="1600" spc="-270">
                <a:solidFill>
                  <a:srgbClr val="184569"/>
                </a:solidFill>
                <a:latin typeface="Trebuchet MS"/>
                <a:cs typeface="Trebuchet MS"/>
              </a:rPr>
              <a:t>/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	판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=	</a:t>
            </a:r>
            <a:r>
              <a:rPr dirty="0" sz="1600" spc="-135">
                <a:solidFill>
                  <a:srgbClr val="184569"/>
                </a:solidFill>
                <a:latin typeface="Trebuchet MS"/>
                <a:cs typeface="Trebuchet MS"/>
              </a:rPr>
              <a:t>1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r>
              <a:rPr dirty="0" sz="1600" spc="-229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  <a:p>
            <a:pPr marL="174625" indent="-162560">
              <a:lnSpc>
                <a:spcPct val="100000"/>
              </a:lnSpc>
              <a:spcBef>
                <a:spcPts val="254"/>
              </a:spcBef>
              <a:buFont typeface="Trebuchet MS"/>
              <a:buChar char="*"/>
              <a:tabLst>
                <a:tab pos="175260" algn="l"/>
                <a:tab pos="788670" algn="l"/>
                <a:tab pos="1650364" algn="l"/>
                <a:tab pos="1959610" algn="l"/>
                <a:tab pos="3931285" algn="l"/>
                <a:tab pos="4211955" algn="l"/>
                <a:tab pos="4577715" algn="l"/>
              </a:tabLst>
            </a:pP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동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4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=	</a:t>
            </a:r>
            <a:r>
              <a:rPr dirty="0" sz="1600" spc="-135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25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*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	</a:t>
            </a:r>
            <a:r>
              <a:rPr dirty="0" sz="1600" spc="210">
                <a:solidFill>
                  <a:srgbClr val="184569"/>
                </a:solidFill>
                <a:latin typeface="Trebuchet MS"/>
                <a:cs typeface="Trebuchet MS"/>
              </a:rPr>
              <a:t>–	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현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재</a:t>
            </a:r>
            <a:r>
              <a:rPr dirty="0" sz="16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0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16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270">
                <a:solidFill>
                  <a:srgbClr val="184569"/>
                </a:solidFill>
                <a:latin typeface="Trebuchet MS"/>
                <a:cs typeface="Trebuchet MS"/>
              </a:rPr>
              <a:t>/</a:t>
            </a:r>
            <a:r>
              <a:rPr dirty="0" sz="1600" spc="-2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평</a:t>
            </a:r>
            <a:r>
              <a:rPr dirty="0" sz="16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균</a:t>
            </a:r>
            <a:r>
              <a:rPr dirty="0" sz="16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0">
                <a:solidFill>
                  <a:srgbClr val="184569"/>
                </a:solidFill>
                <a:latin typeface="BM HANNA Air"/>
                <a:cs typeface="BM HANNA Air"/>
              </a:rPr>
              <a:t>판</a:t>
            </a:r>
            <a:r>
              <a:rPr dirty="0" sz="16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매</a:t>
            </a:r>
            <a:r>
              <a:rPr dirty="0" sz="16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50">
                <a:solidFill>
                  <a:srgbClr val="184569"/>
                </a:solidFill>
                <a:latin typeface="BM HANNA Air"/>
                <a:cs typeface="BM HANNA Air"/>
              </a:rPr>
              <a:t>량</a:t>
            </a:r>
            <a:endParaRPr sz="1600">
              <a:latin typeface="BM HANNA Air"/>
              <a:cs typeface="BM HANNA Air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1420" y="3780397"/>
            <a:ext cx="9504045" cy="3217545"/>
            <a:chOff x="971420" y="3780397"/>
            <a:chExt cx="9504045" cy="3217545"/>
          </a:xfrm>
        </p:grpSpPr>
        <p:sp>
          <p:nvSpPr>
            <p:cNvPr id="15" name="object 15"/>
            <p:cNvSpPr/>
            <p:nvPr/>
          </p:nvSpPr>
          <p:spPr>
            <a:xfrm>
              <a:off x="1009650" y="3818627"/>
              <a:ext cx="1047750" cy="161290"/>
            </a:xfrm>
            <a:custGeom>
              <a:avLst/>
              <a:gdLst/>
              <a:ahLst/>
              <a:cxnLst/>
              <a:rect l="l" t="t" r="r" b="b"/>
              <a:pathLst>
                <a:path w="1047750" h="161289">
                  <a:moveTo>
                    <a:pt x="1043332" y="10463"/>
                  </a:moveTo>
                  <a:lnTo>
                    <a:pt x="1047748" y="32340"/>
                  </a:lnTo>
                </a:path>
                <a:path w="1047750" h="161289">
                  <a:moveTo>
                    <a:pt x="1034629" y="86866"/>
                  </a:moveTo>
                  <a:lnTo>
                    <a:pt x="1010095" y="123259"/>
                  </a:lnTo>
                  <a:lnTo>
                    <a:pt x="969230" y="150813"/>
                  </a:lnTo>
                  <a:lnTo>
                    <a:pt x="919185" y="160917"/>
                  </a:lnTo>
                  <a:lnTo>
                    <a:pt x="128563" y="160917"/>
                  </a:lnTo>
                  <a:lnTo>
                    <a:pt x="78520" y="150813"/>
                  </a:lnTo>
                  <a:lnTo>
                    <a:pt x="37654" y="123259"/>
                  </a:lnTo>
                  <a:lnTo>
                    <a:pt x="10102" y="82390"/>
                  </a:lnTo>
                  <a:lnTo>
                    <a:pt x="9919" y="81485"/>
                  </a:lnTo>
                </a:path>
                <a:path w="1047750" h="161289">
                  <a:moveTo>
                    <a:pt x="0" y="32341"/>
                  </a:moveTo>
                  <a:lnTo>
                    <a:pt x="6529" y="0"/>
                  </a:lnTo>
                </a:path>
              </a:pathLst>
            </a:custGeom>
            <a:ln w="76463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54554" y="3834809"/>
              <a:ext cx="8315325" cy="66675"/>
            </a:xfrm>
            <a:custGeom>
              <a:avLst/>
              <a:gdLst/>
              <a:ahLst/>
              <a:cxnLst/>
              <a:rect l="l" t="t" r="r" b="b"/>
              <a:pathLst>
                <a:path w="8315325" h="66675">
                  <a:moveTo>
                    <a:pt x="0" y="0"/>
                  </a:moveTo>
                  <a:lnTo>
                    <a:pt x="8315091" y="66139"/>
                  </a:lnTo>
                </a:path>
              </a:pathLst>
            </a:custGeom>
            <a:ln w="38099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359661" y="3824818"/>
              <a:ext cx="114759" cy="152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20245" y="4102485"/>
              <a:ext cx="4218940" cy="447675"/>
            </a:xfrm>
            <a:custGeom>
              <a:avLst/>
              <a:gdLst/>
              <a:ahLst/>
              <a:cxnLst/>
              <a:rect l="l" t="t" r="r" b="b"/>
              <a:pathLst>
                <a:path w="4218940" h="447675">
                  <a:moveTo>
                    <a:pt x="222481" y="0"/>
                  </a:moveTo>
                  <a:lnTo>
                    <a:pt x="3996050" y="0"/>
                  </a:lnTo>
                  <a:lnTo>
                    <a:pt x="4040890" y="4547"/>
                  </a:lnTo>
                  <a:lnTo>
                    <a:pt x="4082653" y="17590"/>
                  </a:lnTo>
                  <a:lnTo>
                    <a:pt x="4120445" y="38228"/>
                  </a:lnTo>
                  <a:lnTo>
                    <a:pt x="4153372" y="65560"/>
                  </a:lnTo>
                  <a:lnTo>
                    <a:pt x="4180539" y="98688"/>
                  </a:lnTo>
                  <a:lnTo>
                    <a:pt x="4201051" y="136709"/>
                  </a:lnTo>
                  <a:lnTo>
                    <a:pt x="4214015" y="178726"/>
                  </a:lnTo>
                  <a:lnTo>
                    <a:pt x="4218535" y="223837"/>
                  </a:lnTo>
                  <a:lnTo>
                    <a:pt x="4214015" y="268948"/>
                  </a:lnTo>
                  <a:lnTo>
                    <a:pt x="4201051" y="310965"/>
                  </a:lnTo>
                  <a:lnTo>
                    <a:pt x="4180539" y="348987"/>
                  </a:lnTo>
                  <a:lnTo>
                    <a:pt x="4153372" y="382114"/>
                  </a:lnTo>
                  <a:lnTo>
                    <a:pt x="4120445" y="409447"/>
                  </a:lnTo>
                  <a:lnTo>
                    <a:pt x="4082653" y="430085"/>
                  </a:lnTo>
                  <a:lnTo>
                    <a:pt x="4040890" y="443127"/>
                  </a:lnTo>
                  <a:lnTo>
                    <a:pt x="3996059" y="447674"/>
                  </a:lnTo>
                </a:path>
                <a:path w="4218940" h="447675">
                  <a:moveTo>
                    <a:pt x="222472" y="447674"/>
                  </a:moveTo>
                  <a:lnTo>
                    <a:pt x="177643" y="443127"/>
                  </a:lnTo>
                  <a:lnTo>
                    <a:pt x="135881" y="430085"/>
                  </a:lnTo>
                  <a:lnTo>
                    <a:pt x="98090" y="409447"/>
                  </a:lnTo>
                  <a:lnTo>
                    <a:pt x="65163" y="382114"/>
                  </a:lnTo>
                  <a:lnTo>
                    <a:pt x="37996" y="348987"/>
                  </a:lnTo>
                  <a:lnTo>
                    <a:pt x="17483" y="310965"/>
                  </a:lnTo>
                  <a:lnTo>
                    <a:pt x="4519" y="268948"/>
                  </a:lnTo>
                  <a:lnTo>
                    <a:pt x="0" y="223840"/>
                  </a:lnTo>
                </a:path>
                <a:path w="4218940" h="447675">
                  <a:moveTo>
                    <a:pt x="138058" y="16910"/>
                  </a:moveTo>
                  <a:lnTo>
                    <a:pt x="177643" y="4547"/>
                  </a:lnTo>
                  <a:lnTo>
                    <a:pt x="222481" y="0"/>
                  </a:lnTo>
                </a:path>
              </a:pathLst>
            </a:custGeom>
            <a:ln w="76477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37000" y="4343970"/>
              <a:ext cx="4933950" cy="314325"/>
            </a:xfrm>
            <a:custGeom>
              <a:avLst/>
              <a:gdLst/>
              <a:ahLst/>
              <a:cxnLst/>
              <a:rect l="l" t="t" r="r" b="b"/>
              <a:pathLst>
                <a:path w="4933950" h="314325">
                  <a:moveTo>
                    <a:pt x="0" y="0"/>
                  </a:moveTo>
                  <a:lnTo>
                    <a:pt x="4933592" y="314206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357415" y="4582667"/>
              <a:ext cx="117805" cy="1521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706071" y="5802721"/>
              <a:ext cx="8122284" cy="8255"/>
            </a:xfrm>
            <a:custGeom>
              <a:avLst/>
              <a:gdLst/>
              <a:ahLst/>
              <a:cxnLst/>
              <a:rect l="l" t="t" r="r" b="b"/>
              <a:pathLst>
                <a:path w="8122284" h="8254">
                  <a:moveTo>
                    <a:pt x="-38041" y="3856"/>
                  </a:moveTo>
                  <a:lnTo>
                    <a:pt x="8159875" y="3856"/>
                  </a:lnTo>
                </a:path>
              </a:pathLst>
            </a:custGeom>
            <a:ln w="83795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20129" y="5812126"/>
              <a:ext cx="9010015" cy="1148080"/>
            </a:xfrm>
            <a:custGeom>
              <a:avLst/>
              <a:gdLst/>
              <a:ahLst/>
              <a:cxnLst/>
              <a:rect l="l" t="t" r="r" b="b"/>
              <a:pathLst>
                <a:path w="9010015" h="1148079">
                  <a:moveTo>
                    <a:pt x="8619144" y="0"/>
                  </a:moveTo>
                  <a:lnTo>
                    <a:pt x="8640591" y="5379"/>
                  </a:lnTo>
                </a:path>
                <a:path w="9010015" h="1148079">
                  <a:moveTo>
                    <a:pt x="8665237" y="11562"/>
                  </a:moveTo>
                  <a:lnTo>
                    <a:pt x="8672558" y="14178"/>
                  </a:lnTo>
                </a:path>
                <a:path w="9010015" h="1148079">
                  <a:moveTo>
                    <a:pt x="8831882" y="100440"/>
                  </a:moveTo>
                  <a:lnTo>
                    <a:pt x="8867507" y="132641"/>
                  </a:lnTo>
                  <a:lnTo>
                    <a:pt x="8899789" y="168213"/>
                  </a:lnTo>
                  <a:lnTo>
                    <a:pt x="8928195" y="206506"/>
                  </a:lnTo>
                  <a:lnTo>
                    <a:pt x="8952591" y="247201"/>
                  </a:lnTo>
                  <a:lnTo>
                    <a:pt x="8972848" y="289979"/>
                  </a:lnTo>
                  <a:lnTo>
                    <a:pt x="8988832" y="334524"/>
                  </a:lnTo>
                  <a:lnTo>
                    <a:pt x="9000413" y="380516"/>
                  </a:lnTo>
                  <a:lnTo>
                    <a:pt x="9007458" y="427639"/>
                  </a:lnTo>
                  <a:lnTo>
                    <a:pt x="9009836" y="475573"/>
                  </a:lnTo>
                  <a:lnTo>
                    <a:pt x="9009836" y="667663"/>
                  </a:lnTo>
                  <a:lnTo>
                    <a:pt x="9007458" y="715597"/>
                  </a:lnTo>
                  <a:lnTo>
                    <a:pt x="9000413" y="762719"/>
                  </a:lnTo>
                  <a:lnTo>
                    <a:pt x="8988832" y="808712"/>
                  </a:lnTo>
                  <a:lnTo>
                    <a:pt x="8972848" y="853256"/>
                  </a:lnTo>
                  <a:lnTo>
                    <a:pt x="8952591" y="896034"/>
                  </a:lnTo>
                  <a:lnTo>
                    <a:pt x="8928195" y="936728"/>
                  </a:lnTo>
                  <a:lnTo>
                    <a:pt x="8899789" y="975019"/>
                  </a:lnTo>
                  <a:lnTo>
                    <a:pt x="8867507" y="1010590"/>
                  </a:lnTo>
                  <a:lnTo>
                    <a:pt x="8831865" y="1042809"/>
                  </a:lnTo>
                  <a:lnTo>
                    <a:pt x="8793497" y="1071159"/>
                  </a:lnTo>
                  <a:lnTo>
                    <a:pt x="8752721" y="1095509"/>
                  </a:lnTo>
                  <a:lnTo>
                    <a:pt x="8709858" y="1115727"/>
                  </a:lnTo>
                  <a:lnTo>
                    <a:pt x="8665224" y="1131682"/>
                  </a:lnTo>
                  <a:lnTo>
                    <a:pt x="8619140" y="1143241"/>
                  </a:lnTo>
                  <a:lnTo>
                    <a:pt x="8590139" y="1147560"/>
                  </a:lnTo>
                </a:path>
                <a:path w="9010015" h="1148079">
                  <a:moveTo>
                    <a:pt x="371339" y="1138386"/>
                  </a:moveTo>
                  <a:lnTo>
                    <a:pt x="299979" y="1115727"/>
                  </a:lnTo>
                  <a:lnTo>
                    <a:pt x="257116" y="1095509"/>
                  </a:lnTo>
                  <a:lnTo>
                    <a:pt x="216340" y="1071159"/>
                  </a:lnTo>
                  <a:lnTo>
                    <a:pt x="177971" y="1042809"/>
                  </a:lnTo>
                  <a:lnTo>
                    <a:pt x="142328" y="1010590"/>
                  </a:lnTo>
                  <a:lnTo>
                    <a:pt x="110048" y="975019"/>
                  </a:lnTo>
                  <a:lnTo>
                    <a:pt x="81643" y="936728"/>
                  </a:lnTo>
                  <a:lnTo>
                    <a:pt x="57246" y="896034"/>
                  </a:lnTo>
                  <a:lnTo>
                    <a:pt x="36989" y="853256"/>
                  </a:lnTo>
                  <a:lnTo>
                    <a:pt x="21004" y="808712"/>
                  </a:lnTo>
                  <a:lnTo>
                    <a:pt x="9423" y="762719"/>
                  </a:lnTo>
                  <a:lnTo>
                    <a:pt x="2377" y="715597"/>
                  </a:lnTo>
                  <a:lnTo>
                    <a:pt x="0" y="667664"/>
                  </a:lnTo>
                </a:path>
              </a:pathLst>
            </a:custGeom>
            <a:ln w="76158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082127" y="5971668"/>
              <a:ext cx="286385" cy="5715"/>
            </a:xfrm>
            <a:custGeom>
              <a:avLst/>
              <a:gdLst/>
              <a:ahLst/>
              <a:cxnLst/>
              <a:rect l="l" t="t" r="r" b="b"/>
              <a:pathLst>
                <a:path w="286384" h="5714">
                  <a:moveTo>
                    <a:pt x="0" y="0"/>
                  </a:moveTo>
                  <a:lnTo>
                    <a:pt x="285830" y="5274"/>
                  </a:lnTo>
                </a:path>
              </a:pathLst>
            </a:custGeom>
            <a:ln w="38100">
              <a:solidFill>
                <a:srgbClr val="F581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357387" y="5900953"/>
              <a:ext cx="115302" cy="1523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16000" y="558865"/>
            <a:ext cx="21697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83622" y="558865"/>
            <a:ext cx="2398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0003" y="558865"/>
            <a:ext cx="19024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7"/>
                </a:lnTo>
                <a:lnTo>
                  <a:pt x="452607" y="1617603"/>
                </a:lnTo>
                <a:lnTo>
                  <a:pt x="412846" y="1594785"/>
                </a:lnTo>
                <a:lnTo>
                  <a:pt x="374452" y="1569947"/>
                </a:lnTo>
                <a:lnTo>
                  <a:pt x="337499" y="1543159"/>
                </a:lnTo>
                <a:lnTo>
                  <a:pt x="302058" y="1514496"/>
                </a:lnTo>
                <a:lnTo>
                  <a:pt x="268204" y="1484030"/>
                </a:lnTo>
                <a:lnTo>
                  <a:pt x="236007" y="1451833"/>
                </a:lnTo>
                <a:lnTo>
                  <a:pt x="205540" y="1417978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1"/>
                </a:lnTo>
                <a:lnTo>
                  <a:pt x="102433" y="1267430"/>
                </a:lnTo>
                <a:lnTo>
                  <a:pt x="81709" y="1226374"/>
                </a:lnTo>
                <a:lnTo>
                  <a:pt x="63151" y="1184095"/>
                </a:lnTo>
                <a:lnTo>
                  <a:pt x="46832" y="1140667"/>
                </a:lnTo>
                <a:lnTo>
                  <a:pt x="32825" y="1096162"/>
                </a:lnTo>
                <a:lnTo>
                  <a:pt x="21201" y="1050652"/>
                </a:lnTo>
                <a:lnTo>
                  <a:pt x="12034" y="1004209"/>
                </a:lnTo>
                <a:lnTo>
                  <a:pt x="5396" y="956908"/>
                </a:lnTo>
                <a:lnTo>
                  <a:pt x="1360" y="908820"/>
                </a:lnTo>
                <a:lnTo>
                  <a:pt x="0" y="859997"/>
                </a:lnTo>
                <a:lnTo>
                  <a:pt x="1360" y="811215"/>
                </a:lnTo>
                <a:lnTo>
                  <a:pt x="5396" y="763126"/>
                </a:lnTo>
                <a:lnTo>
                  <a:pt x="12034" y="715825"/>
                </a:lnTo>
                <a:lnTo>
                  <a:pt x="21201" y="669383"/>
                </a:lnTo>
                <a:lnTo>
                  <a:pt x="32825" y="623873"/>
                </a:lnTo>
                <a:lnTo>
                  <a:pt x="46832" y="579367"/>
                </a:lnTo>
                <a:lnTo>
                  <a:pt x="63151" y="535939"/>
                </a:lnTo>
                <a:lnTo>
                  <a:pt x="81709" y="493661"/>
                </a:lnTo>
                <a:lnTo>
                  <a:pt x="102433" y="452605"/>
                </a:lnTo>
                <a:lnTo>
                  <a:pt x="125251" y="412844"/>
                </a:lnTo>
                <a:lnTo>
                  <a:pt x="150090" y="374451"/>
                </a:lnTo>
                <a:lnTo>
                  <a:pt x="176877" y="337498"/>
                </a:lnTo>
                <a:lnTo>
                  <a:pt x="205540" y="302057"/>
                </a:lnTo>
                <a:lnTo>
                  <a:pt x="236007" y="268202"/>
                </a:lnTo>
                <a:lnTo>
                  <a:pt x="268204" y="236006"/>
                </a:lnTo>
                <a:lnTo>
                  <a:pt x="302058" y="205540"/>
                </a:lnTo>
                <a:lnTo>
                  <a:pt x="337499" y="176877"/>
                </a:lnTo>
                <a:lnTo>
                  <a:pt x="374452" y="150090"/>
                </a:lnTo>
                <a:lnTo>
                  <a:pt x="412846" y="125251"/>
                </a:lnTo>
                <a:lnTo>
                  <a:pt x="452607" y="102433"/>
                </a:lnTo>
                <a:lnTo>
                  <a:pt x="493663" y="81709"/>
                </a:lnTo>
                <a:lnTo>
                  <a:pt x="535941" y="63151"/>
                </a:lnTo>
                <a:lnTo>
                  <a:pt x="579369" y="46832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4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4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2"/>
                </a:lnTo>
                <a:lnTo>
                  <a:pt x="1184098" y="63151"/>
                </a:lnTo>
                <a:lnTo>
                  <a:pt x="1226376" y="81709"/>
                </a:lnTo>
                <a:lnTo>
                  <a:pt x="1267432" y="102433"/>
                </a:lnTo>
                <a:lnTo>
                  <a:pt x="1307193" y="125251"/>
                </a:lnTo>
                <a:lnTo>
                  <a:pt x="1345586" y="150090"/>
                </a:lnTo>
                <a:lnTo>
                  <a:pt x="1382539" y="176877"/>
                </a:lnTo>
                <a:lnTo>
                  <a:pt x="1417979" y="205540"/>
                </a:lnTo>
                <a:lnTo>
                  <a:pt x="1451834" y="236006"/>
                </a:lnTo>
                <a:lnTo>
                  <a:pt x="1484031" y="268202"/>
                </a:lnTo>
                <a:lnTo>
                  <a:pt x="1514497" y="302057"/>
                </a:lnTo>
                <a:lnTo>
                  <a:pt x="1543160" y="337498"/>
                </a:lnTo>
                <a:lnTo>
                  <a:pt x="1569947" y="374451"/>
                </a:lnTo>
                <a:lnTo>
                  <a:pt x="1594786" y="412844"/>
                </a:lnTo>
                <a:lnTo>
                  <a:pt x="1617603" y="452605"/>
                </a:lnTo>
                <a:lnTo>
                  <a:pt x="1638327" y="493661"/>
                </a:lnTo>
                <a:lnTo>
                  <a:pt x="1656885" y="535939"/>
                </a:lnTo>
                <a:lnTo>
                  <a:pt x="1673204" y="579367"/>
                </a:lnTo>
                <a:lnTo>
                  <a:pt x="1687212" y="623873"/>
                </a:lnTo>
                <a:lnTo>
                  <a:pt x="1698835" y="669383"/>
                </a:lnTo>
                <a:lnTo>
                  <a:pt x="1708002" y="715825"/>
                </a:lnTo>
                <a:lnTo>
                  <a:pt x="1714640" y="763126"/>
                </a:lnTo>
                <a:lnTo>
                  <a:pt x="1718676" y="811215"/>
                </a:lnTo>
                <a:lnTo>
                  <a:pt x="1720036" y="860017"/>
                </a:lnTo>
                <a:lnTo>
                  <a:pt x="1718676" y="908820"/>
                </a:lnTo>
                <a:lnTo>
                  <a:pt x="1714640" y="956908"/>
                </a:lnTo>
                <a:lnTo>
                  <a:pt x="1708002" y="1004209"/>
                </a:lnTo>
                <a:lnTo>
                  <a:pt x="1698835" y="1050652"/>
                </a:lnTo>
                <a:lnTo>
                  <a:pt x="1687212" y="1096162"/>
                </a:lnTo>
                <a:lnTo>
                  <a:pt x="1673204" y="1140667"/>
                </a:lnTo>
                <a:lnTo>
                  <a:pt x="1656885" y="1184095"/>
                </a:lnTo>
                <a:lnTo>
                  <a:pt x="1638327" y="1226374"/>
                </a:lnTo>
                <a:lnTo>
                  <a:pt x="1617603" y="1267430"/>
                </a:lnTo>
                <a:lnTo>
                  <a:pt x="1594786" y="1307191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8"/>
                </a:lnTo>
                <a:lnTo>
                  <a:pt x="1484031" y="1451833"/>
                </a:lnTo>
                <a:lnTo>
                  <a:pt x="1451834" y="1484030"/>
                </a:lnTo>
                <a:lnTo>
                  <a:pt x="1417979" y="1514496"/>
                </a:lnTo>
                <a:lnTo>
                  <a:pt x="1382539" y="1543159"/>
                </a:lnTo>
                <a:lnTo>
                  <a:pt x="1345586" y="1569947"/>
                </a:lnTo>
                <a:lnTo>
                  <a:pt x="1307193" y="1594785"/>
                </a:lnTo>
                <a:lnTo>
                  <a:pt x="1267432" y="1617603"/>
                </a:lnTo>
                <a:lnTo>
                  <a:pt x="1226376" y="1638327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4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58125" y="1573047"/>
            <a:ext cx="609600" cy="933450"/>
            <a:chOff x="1158125" y="1573047"/>
            <a:chExt cx="609600" cy="933450"/>
          </a:xfrm>
        </p:grpSpPr>
        <p:sp>
          <p:nvSpPr>
            <p:cNvPr id="6" name="object 6"/>
            <p:cNvSpPr/>
            <p:nvPr/>
          </p:nvSpPr>
          <p:spPr>
            <a:xfrm>
              <a:off x="1162392" y="1577264"/>
              <a:ext cx="601345" cy="925830"/>
            </a:xfrm>
            <a:custGeom>
              <a:avLst/>
              <a:gdLst/>
              <a:ahLst/>
              <a:cxnLst/>
              <a:rect l="l" t="t" r="r" b="b"/>
              <a:pathLst>
                <a:path w="601344" h="925830">
                  <a:moveTo>
                    <a:pt x="580326" y="925296"/>
                  </a:moveTo>
                  <a:lnTo>
                    <a:pt x="8534" y="925296"/>
                  </a:lnTo>
                  <a:lnTo>
                    <a:pt x="1991" y="918548"/>
                  </a:lnTo>
                  <a:lnTo>
                    <a:pt x="8639" y="871438"/>
                  </a:lnTo>
                  <a:lnTo>
                    <a:pt x="19770" y="829948"/>
                  </a:lnTo>
                  <a:lnTo>
                    <a:pt x="39626" y="776813"/>
                  </a:lnTo>
                  <a:lnTo>
                    <a:pt x="70702" y="714305"/>
                  </a:lnTo>
                  <a:lnTo>
                    <a:pt x="115496" y="644699"/>
                  </a:lnTo>
                  <a:lnTo>
                    <a:pt x="147047" y="603721"/>
                  </a:lnTo>
                  <a:lnTo>
                    <a:pt x="181999" y="562299"/>
                  </a:lnTo>
                  <a:lnTo>
                    <a:pt x="218357" y="521740"/>
                  </a:lnTo>
                  <a:lnTo>
                    <a:pt x="254128" y="483354"/>
                  </a:lnTo>
                  <a:lnTo>
                    <a:pt x="287318" y="448449"/>
                  </a:lnTo>
                  <a:lnTo>
                    <a:pt x="316405" y="417697"/>
                  </a:lnTo>
                  <a:lnTo>
                    <a:pt x="361899" y="365059"/>
                  </a:lnTo>
                  <a:lnTo>
                    <a:pt x="382866" y="332893"/>
                  </a:lnTo>
                  <a:lnTo>
                    <a:pt x="403383" y="263446"/>
                  </a:lnTo>
                  <a:lnTo>
                    <a:pt x="395183" y="230805"/>
                  </a:lnTo>
                  <a:lnTo>
                    <a:pt x="373620" y="205598"/>
                  </a:lnTo>
                  <a:lnTo>
                    <a:pt x="340697" y="189352"/>
                  </a:lnTo>
                  <a:lnTo>
                    <a:pt x="298413" y="183597"/>
                  </a:lnTo>
                  <a:lnTo>
                    <a:pt x="253630" y="190740"/>
                  </a:lnTo>
                  <a:lnTo>
                    <a:pt x="220076" y="212486"/>
                  </a:lnTo>
                  <a:lnTo>
                    <a:pt x="197242" y="249309"/>
                  </a:lnTo>
                  <a:lnTo>
                    <a:pt x="184623" y="301684"/>
                  </a:lnTo>
                  <a:lnTo>
                    <a:pt x="183485" y="308713"/>
                  </a:lnTo>
                  <a:lnTo>
                    <a:pt x="177511" y="314055"/>
                  </a:lnTo>
                  <a:lnTo>
                    <a:pt x="6258" y="314055"/>
                  </a:lnTo>
                  <a:lnTo>
                    <a:pt x="0" y="307869"/>
                  </a:lnTo>
                  <a:lnTo>
                    <a:pt x="0" y="299997"/>
                  </a:lnTo>
                  <a:lnTo>
                    <a:pt x="3150" y="256275"/>
                  </a:lnTo>
                  <a:lnTo>
                    <a:pt x="12541" y="212979"/>
                  </a:lnTo>
                  <a:lnTo>
                    <a:pt x="28080" y="171094"/>
                  </a:lnTo>
                  <a:lnTo>
                    <a:pt x="49675" y="131602"/>
                  </a:lnTo>
                  <a:lnTo>
                    <a:pt x="77234" y="95488"/>
                  </a:lnTo>
                  <a:lnTo>
                    <a:pt x="110664" y="63735"/>
                  </a:lnTo>
                  <a:lnTo>
                    <a:pt x="149874" y="37326"/>
                  </a:lnTo>
                  <a:lnTo>
                    <a:pt x="194771" y="17245"/>
                  </a:lnTo>
                  <a:lnTo>
                    <a:pt x="245263" y="4475"/>
                  </a:lnTo>
                  <a:lnTo>
                    <a:pt x="301257" y="0"/>
                  </a:lnTo>
                  <a:lnTo>
                    <a:pt x="351121" y="3446"/>
                  </a:lnTo>
                  <a:lnTo>
                    <a:pt x="397953" y="13468"/>
                  </a:lnTo>
                  <a:lnTo>
                    <a:pt x="441232" y="29590"/>
                  </a:lnTo>
                  <a:lnTo>
                    <a:pt x="480435" y="51337"/>
                  </a:lnTo>
                  <a:lnTo>
                    <a:pt x="515039" y="78232"/>
                  </a:lnTo>
                  <a:lnTo>
                    <a:pt x="544523" y="109800"/>
                  </a:lnTo>
                  <a:lnTo>
                    <a:pt x="568365" y="145565"/>
                  </a:lnTo>
                  <a:lnTo>
                    <a:pt x="586041" y="185052"/>
                  </a:lnTo>
                  <a:lnTo>
                    <a:pt x="597029" y="227784"/>
                  </a:lnTo>
                  <a:lnTo>
                    <a:pt x="600808" y="273287"/>
                  </a:lnTo>
                  <a:lnTo>
                    <a:pt x="596050" y="323762"/>
                  </a:lnTo>
                  <a:lnTo>
                    <a:pt x="582668" y="369717"/>
                  </a:lnTo>
                  <a:lnTo>
                    <a:pt x="562001" y="412003"/>
                  </a:lnTo>
                  <a:lnTo>
                    <a:pt x="535387" y="451471"/>
                  </a:lnTo>
                  <a:lnTo>
                    <a:pt x="504166" y="488972"/>
                  </a:lnTo>
                  <a:lnTo>
                    <a:pt x="469675" y="525357"/>
                  </a:lnTo>
                  <a:lnTo>
                    <a:pt x="399403" y="595021"/>
                  </a:lnTo>
                  <a:lnTo>
                    <a:pt x="366181" y="629633"/>
                  </a:lnTo>
                  <a:lnTo>
                    <a:pt x="334693" y="665972"/>
                  </a:lnTo>
                  <a:lnTo>
                    <a:pt x="306046" y="704700"/>
                  </a:lnTo>
                  <a:lnTo>
                    <a:pt x="281344" y="746479"/>
                  </a:lnTo>
                  <a:lnTo>
                    <a:pt x="580326" y="746479"/>
                  </a:lnTo>
                  <a:lnTo>
                    <a:pt x="586584" y="752664"/>
                  </a:lnTo>
                  <a:lnTo>
                    <a:pt x="586584" y="919111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8125" y="1573047"/>
              <a:ext cx="609600" cy="933450"/>
            </a:xfrm>
            <a:custGeom>
              <a:avLst/>
              <a:gdLst/>
              <a:ahLst/>
              <a:cxnLst/>
              <a:rect l="l" t="t" r="r" b="b"/>
              <a:pathLst>
                <a:path w="609600" h="933450">
                  <a:moveTo>
                    <a:pt x="183485" y="322490"/>
                  </a:moveTo>
                  <a:lnTo>
                    <a:pt x="18490" y="322490"/>
                  </a:lnTo>
                  <a:lnTo>
                    <a:pt x="11281" y="321058"/>
                  </a:lnTo>
                  <a:lnTo>
                    <a:pt x="5405" y="317148"/>
                  </a:lnTo>
                  <a:lnTo>
                    <a:pt x="1449" y="311340"/>
                  </a:lnTo>
                  <a:lnTo>
                    <a:pt x="0" y="304214"/>
                  </a:lnTo>
                  <a:lnTo>
                    <a:pt x="2640" y="263859"/>
                  </a:lnTo>
                  <a:lnTo>
                    <a:pt x="10513" y="223803"/>
                  </a:lnTo>
                  <a:lnTo>
                    <a:pt x="23550" y="184795"/>
                  </a:lnTo>
                  <a:lnTo>
                    <a:pt x="41678" y="147580"/>
                  </a:lnTo>
                  <a:lnTo>
                    <a:pt x="64829" y="112905"/>
                  </a:lnTo>
                  <a:lnTo>
                    <a:pt x="92931" y="81517"/>
                  </a:lnTo>
                  <a:lnTo>
                    <a:pt x="125913" y="54161"/>
                  </a:lnTo>
                  <a:lnTo>
                    <a:pt x="163706" y="31585"/>
                  </a:lnTo>
                  <a:lnTo>
                    <a:pt x="206238" y="14535"/>
                  </a:lnTo>
                  <a:lnTo>
                    <a:pt x="253440" y="3758"/>
                  </a:lnTo>
                  <a:lnTo>
                    <a:pt x="305240" y="0"/>
                  </a:lnTo>
                  <a:lnTo>
                    <a:pt x="355845" y="3503"/>
                  </a:lnTo>
                  <a:lnTo>
                    <a:pt x="378845" y="8434"/>
                  </a:lnTo>
                  <a:lnTo>
                    <a:pt x="305240" y="8434"/>
                  </a:lnTo>
                  <a:lnTo>
                    <a:pt x="250133" y="12845"/>
                  </a:lnTo>
                  <a:lnTo>
                    <a:pt x="200428" y="25430"/>
                  </a:lnTo>
                  <a:lnTo>
                    <a:pt x="156220" y="45222"/>
                  </a:lnTo>
                  <a:lnTo>
                    <a:pt x="117601" y="71252"/>
                  </a:lnTo>
                  <a:lnTo>
                    <a:pt x="84666" y="102552"/>
                  </a:lnTo>
                  <a:lnTo>
                    <a:pt x="57509" y="138155"/>
                  </a:lnTo>
                  <a:lnTo>
                    <a:pt x="36223" y="177090"/>
                  </a:lnTo>
                  <a:lnTo>
                    <a:pt x="20903" y="218391"/>
                  </a:lnTo>
                  <a:lnTo>
                    <a:pt x="11642" y="261088"/>
                  </a:lnTo>
                  <a:lnTo>
                    <a:pt x="8580" y="303577"/>
                  </a:lnTo>
                  <a:lnTo>
                    <a:pt x="8534" y="309556"/>
                  </a:lnTo>
                  <a:lnTo>
                    <a:pt x="13085" y="314055"/>
                  </a:lnTo>
                  <a:lnTo>
                    <a:pt x="191628" y="314055"/>
                  </a:lnTo>
                  <a:lnTo>
                    <a:pt x="191450" y="315461"/>
                  </a:lnTo>
                  <a:lnTo>
                    <a:pt x="183485" y="322490"/>
                  </a:lnTo>
                  <a:close/>
                </a:path>
                <a:path w="609600" h="933450">
                  <a:moveTo>
                    <a:pt x="443200" y="565693"/>
                  </a:moveTo>
                  <a:lnTo>
                    <a:pt x="437520" y="565693"/>
                  </a:lnTo>
                  <a:lnTo>
                    <a:pt x="434391" y="562600"/>
                  </a:lnTo>
                  <a:lnTo>
                    <a:pt x="470465" y="526830"/>
                  </a:lnTo>
                  <a:lnTo>
                    <a:pt x="504649" y="490784"/>
                  </a:lnTo>
                  <a:lnTo>
                    <a:pt x="535607" y="453636"/>
                  </a:lnTo>
                  <a:lnTo>
                    <a:pt x="562008" y="414561"/>
                  </a:lnTo>
                  <a:lnTo>
                    <a:pt x="582516" y="372731"/>
                  </a:lnTo>
                  <a:lnTo>
                    <a:pt x="595800" y="327321"/>
                  </a:lnTo>
                  <a:lnTo>
                    <a:pt x="600524" y="277504"/>
                  </a:lnTo>
                  <a:lnTo>
                    <a:pt x="596803" y="232735"/>
                  </a:lnTo>
                  <a:lnTo>
                    <a:pt x="585981" y="190680"/>
                  </a:lnTo>
                  <a:lnTo>
                    <a:pt x="568572" y="151810"/>
                  </a:lnTo>
                  <a:lnTo>
                    <a:pt x="545085" y="116595"/>
                  </a:lnTo>
                  <a:lnTo>
                    <a:pt x="516035" y="85507"/>
                  </a:lnTo>
                  <a:lnTo>
                    <a:pt x="481932" y="59016"/>
                  </a:lnTo>
                  <a:lnTo>
                    <a:pt x="443289" y="37593"/>
                  </a:lnTo>
                  <a:lnTo>
                    <a:pt x="400618" y="21707"/>
                  </a:lnTo>
                  <a:lnTo>
                    <a:pt x="354431" y="11831"/>
                  </a:lnTo>
                  <a:lnTo>
                    <a:pt x="305240" y="8434"/>
                  </a:lnTo>
                  <a:lnTo>
                    <a:pt x="378845" y="8434"/>
                  </a:lnTo>
                  <a:lnTo>
                    <a:pt x="447265" y="30076"/>
                  </a:lnTo>
                  <a:lnTo>
                    <a:pt x="487025" y="52174"/>
                  </a:lnTo>
                  <a:lnTo>
                    <a:pt x="522116" y="79497"/>
                  </a:lnTo>
                  <a:lnTo>
                    <a:pt x="552008" y="111561"/>
                  </a:lnTo>
                  <a:lnTo>
                    <a:pt x="576176" y="147880"/>
                  </a:lnTo>
                  <a:lnTo>
                    <a:pt x="594092" y="187967"/>
                  </a:lnTo>
                  <a:lnTo>
                    <a:pt x="605229" y="231337"/>
                  </a:lnTo>
                  <a:lnTo>
                    <a:pt x="609058" y="277504"/>
                  </a:lnTo>
                  <a:lnTo>
                    <a:pt x="604267" y="328637"/>
                  </a:lnTo>
                  <a:lnTo>
                    <a:pt x="590792" y="375131"/>
                  </a:lnTo>
                  <a:lnTo>
                    <a:pt x="569982" y="417859"/>
                  </a:lnTo>
                  <a:lnTo>
                    <a:pt x="543186" y="457689"/>
                  </a:lnTo>
                  <a:lnTo>
                    <a:pt x="511752" y="495493"/>
                  </a:lnTo>
                  <a:lnTo>
                    <a:pt x="477029" y="532141"/>
                  </a:lnTo>
                  <a:lnTo>
                    <a:pt x="443200" y="565693"/>
                  </a:lnTo>
                  <a:close/>
                </a:path>
                <a:path w="609600" h="933450">
                  <a:moveTo>
                    <a:pt x="191628" y="314055"/>
                  </a:moveTo>
                  <a:lnTo>
                    <a:pt x="179787" y="314055"/>
                  </a:lnTo>
                  <a:lnTo>
                    <a:pt x="184054" y="310400"/>
                  </a:lnTo>
                  <a:lnTo>
                    <a:pt x="184623" y="305339"/>
                  </a:lnTo>
                  <a:lnTo>
                    <a:pt x="197669" y="251326"/>
                  </a:lnTo>
                  <a:lnTo>
                    <a:pt x="221356" y="213365"/>
                  </a:lnTo>
                  <a:lnTo>
                    <a:pt x="256190" y="190955"/>
                  </a:lnTo>
                  <a:lnTo>
                    <a:pt x="302680" y="183597"/>
                  </a:lnTo>
                  <a:lnTo>
                    <a:pt x="346591" y="189655"/>
                  </a:lnTo>
                  <a:lnTo>
                    <a:pt x="351355" y="192032"/>
                  </a:lnTo>
                  <a:lnTo>
                    <a:pt x="302395" y="192032"/>
                  </a:lnTo>
                  <a:lnTo>
                    <a:pt x="259315" y="198920"/>
                  </a:lnTo>
                  <a:lnTo>
                    <a:pt x="227010" y="219937"/>
                  </a:lnTo>
                  <a:lnTo>
                    <a:pt x="204945" y="255609"/>
                  </a:lnTo>
                  <a:lnTo>
                    <a:pt x="192588" y="306464"/>
                  </a:lnTo>
                  <a:lnTo>
                    <a:pt x="191628" y="314055"/>
                  </a:lnTo>
                  <a:close/>
                </a:path>
                <a:path w="609600" h="933450">
                  <a:moveTo>
                    <a:pt x="576628" y="933450"/>
                  </a:moveTo>
                  <a:lnTo>
                    <a:pt x="15930" y="933450"/>
                  </a:lnTo>
                  <a:lnTo>
                    <a:pt x="11094" y="931482"/>
                  </a:lnTo>
                  <a:lnTo>
                    <a:pt x="4267" y="924171"/>
                  </a:lnTo>
                  <a:lnTo>
                    <a:pt x="2275" y="919392"/>
                  </a:lnTo>
                  <a:lnTo>
                    <a:pt x="2560" y="914331"/>
                  </a:lnTo>
                  <a:lnTo>
                    <a:pt x="8660" y="875177"/>
                  </a:lnTo>
                  <a:lnTo>
                    <a:pt x="19842" y="833322"/>
                  </a:lnTo>
                  <a:lnTo>
                    <a:pt x="39794" y="779728"/>
                  </a:lnTo>
                  <a:lnTo>
                    <a:pt x="71031" y="716732"/>
                  </a:lnTo>
                  <a:lnTo>
                    <a:pt x="116065" y="646667"/>
                  </a:lnTo>
                  <a:lnTo>
                    <a:pt x="147755" y="605523"/>
                  </a:lnTo>
                  <a:lnTo>
                    <a:pt x="182791" y="563947"/>
                  </a:lnTo>
                  <a:lnTo>
                    <a:pt x="219192" y="523262"/>
                  </a:lnTo>
                  <a:lnTo>
                    <a:pt x="254979" y="484791"/>
                  </a:lnTo>
                  <a:lnTo>
                    <a:pt x="317259" y="419244"/>
                  </a:lnTo>
                  <a:lnTo>
                    <a:pt x="329536" y="406165"/>
                  </a:lnTo>
                  <a:lnTo>
                    <a:pt x="362455" y="367225"/>
                  </a:lnTo>
                  <a:lnTo>
                    <a:pt x="397872" y="301952"/>
                  </a:lnTo>
                  <a:lnTo>
                    <a:pt x="403099" y="267945"/>
                  </a:lnTo>
                  <a:lnTo>
                    <a:pt x="395205" y="236986"/>
                  </a:lnTo>
                  <a:lnTo>
                    <a:pt x="374509" y="213013"/>
                  </a:lnTo>
                  <a:lnTo>
                    <a:pt x="342933" y="197527"/>
                  </a:lnTo>
                  <a:lnTo>
                    <a:pt x="302395" y="192032"/>
                  </a:lnTo>
                  <a:lnTo>
                    <a:pt x="351355" y="192032"/>
                  </a:lnTo>
                  <a:lnTo>
                    <a:pt x="380874" y="206757"/>
                  </a:lnTo>
                  <a:lnTo>
                    <a:pt x="403370" y="233296"/>
                  </a:lnTo>
                  <a:lnTo>
                    <a:pt x="411918" y="267664"/>
                  </a:lnTo>
                  <a:lnTo>
                    <a:pt x="406455" y="303577"/>
                  </a:lnTo>
                  <a:lnTo>
                    <a:pt x="391044" y="338832"/>
                  </a:lnTo>
                  <a:lnTo>
                    <a:pt x="369713" y="371609"/>
                  </a:lnTo>
                  <a:lnTo>
                    <a:pt x="336079" y="411551"/>
                  </a:lnTo>
                  <a:lnTo>
                    <a:pt x="261663" y="490243"/>
                  </a:lnTo>
                  <a:lnTo>
                    <a:pt x="225976" y="528530"/>
                  </a:lnTo>
                  <a:lnTo>
                    <a:pt x="189662" y="569004"/>
                  </a:lnTo>
                  <a:lnTo>
                    <a:pt x="154726" y="610327"/>
                  </a:lnTo>
                  <a:lnTo>
                    <a:pt x="123177" y="651165"/>
                  </a:lnTo>
                  <a:lnTo>
                    <a:pt x="78643" y="720333"/>
                  </a:lnTo>
                  <a:lnTo>
                    <a:pt x="47781" y="782394"/>
                  </a:lnTo>
                  <a:lnTo>
                    <a:pt x="28091" y="835114"/>
                  </a:lnTo>
                  <a:lnTo>
                    <a:pt x="17078" y="876260"/>
                  </a:lnTo>
                  <a:lnTo>
                    <a:pt x="10810" y="917705"/>
                  </a:lnTo>
                  <a:lnTo>
                    <a:pt x="11947" y="920235"/>
                  </a:lnTo>
                  <a:lnTo>
                    <a:pt x="15930" y="924171"/>
                  </a:lnTo>
                  <a:lnTo>
                    <a:pt x="18490" y="925296"/>
                  </a:lnTo>
                  <a:lnTo>
                    <a:pt x="591578" y="925296"/>
                  </a:lnTo>
                  <a:lnTo>
                    <a:pt x="589714" y="928073"/>
                  </a:lnTo>
                  <a:lnTo>
                    <a:pt x="583838" y="932013"/>
                  </a:lnTo>
                  <a:lnTo>
                    <a:pt x="576628" y="933450"/>
                  </a:lnTo>
                  <a:close/>
                </a:path>
                <a:path w="609600" h="933450">
                  <a:moveTo>
                    <a:pt x="591578" y="925296"/>
                  </a:moveTo>
                  <a:lnTo>
                    <a:pt x="582033" y="925296"/>
                  </a:lnTo>
                  <a:lnTo>
                    <a:pt x="586584" y="920798"/>
                  </a:lnTo>
                  <a:lnTo>
                    <a:pt x="586584" y="759412"/>
                  </a:lnTo>
                  <a:lnTo>
                    <a:pt x="582033" y="754913"/>
                  </a:lnTo>
                  <a:lnTo>
                    <a:pt x="284189" y="754913"/>
                  </a:lnTo>
                  <a:lnTo>
                    <a:pt x="282766" y="754070"/>
                  </a:lnTo>
                  <a:lnTo>
                    <a:pt x="281060" y="751821"/>
                  </a:lnTo>
                  <a:lnTo>
                    <a:pt x="281060" y="750134"/>
                  </a:lnTo>
                  <a:lnTo>
                    <a:pt x="306501" y="706644"/>
                  </a:lnTo>
                  <a:lnTo>
                    <a:pt x="335319" y="667664"/>
                  </a:lnTo>
                  <a:lnTo>
                    <a:pt x="366978" y="631113"/>
                  </a:lnTo>
                  <a:lnTo>
                    <a:pt x="400370" y="596317"/>
                  </a:lnTo>
                  <a:lnTo>
                    <a:pt x="434391" y="562600"/>
                  </a:lnTo>
                  <a:lnTo>
                    <a:pt x="437520" y="565693"/>
                  </a:lnTo>
                  <a:lnTo>
                    <a:pt x="443200" y="565693"/>
                  </a:lnTo>
                  <a:lnTo>
                    <a:pt x="407557" y="600885"/>
                  </a:lnTo>
                  <a:lnTo>
                    <a:pt x="375350" y="634291"/>
                  </a:lnTo>
                  <a:lnTo>
                    <a:pt x="344754" y="669277"/>
                  </a:lnTo>
                  <a:lnTo>
                    <a:pt x="316780" y="706394"/>
                  </a:lnTo>
                  <a:lnTo>
                    <a:pt x="292439" y="746197"/>
                  </a:lnTo>
                  <a:lnTo>
                    <a:pt x="576628" y="746197"/>
                  </a:lnTo>
                  <a:lnTo>
                    <a:pt x="583838" y="747629"/>
                  </a:lnTo>
                  <a:lnTo>
                    <a:pt x="589714" y="751539"/>
                  </a:lnTo>
                  <a:lnTo>
                    <a:pt x="593670" y="757347"/>
                  </a:lnTo>
                  <a:lnTo>
                    <a:pt x="595119" y="764473"/>
                  </a:lnTo>
                  <a:lnTo>
                    <a:pt x="595119" y="914893"/>
                  </a:lnTo>
                  <a:lnTo>
                    <a:pt x="593670" y="922181"/>
                  </a:lnTo>
                  <a:lnTo>
                    <a:pt x="591578" y="925296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28700" y="3370203"/>
            <a:ext cx="8429609" cy="4981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11232" y="6780336"/>
            <a:ext cx="7543799" cy="1571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8240" y="1637113"/>
            <a:ext cx="7344409" cy="1263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779905" algn="l"/>
                <a:tab pos="2386965" algn="l"/>
                <a:tab pos="3338829" algn="l"/>
                <a:tab pos="4757420" algn="l"/>
                <a:tab pos="5276850" algn="l"/>
              </a:tabLst>
            </a:pP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Main	</a:t>
            </a:r>
            <a:r>
              <a:rPr dirty="0" sz="3500" spc="570">
                <a:solidFill>
                  <a:srgbClr val="000000"/>
                </a:solidFill>
                <a:latin typeface="Arial Black"/>
                <a:cs typeface="Arial Black"/>
              </a:rPr>
              <a:t>Function	</a:t>
            </a:r>
            <a:r>
              <a:rPr dirty="0" sz="3500" spc="1205">
                <a:solidFill>
                  <a:srgbClr val="000000"/>
                </a:solidFill>
                <a:latin typeface="Arial Black"/>
                <a:cs typeface="Arial Black"/>
              </a:rPr>
              <a:t>2  </a:t>
            </a:r>
            <a:r>
              <a:rPr dirty="0" sz="3500" spc="149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715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1470">
                <a:solidFill>
                  <a:srgbClr val="000000"/>
                </a:solidFill>
                <a:latin typeface="Arial Black"/>
                <a:cs typeface="Arial Black"/>
              </a:rPr>
              <a:t>m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560">
                <a:solidFill>
                  <a:srgbClr val="000000"/>
                </a:solidFill>
                <a:latin typeface="Arial Black"/>
                <a:cs typeface="Arial Black"/>
              </a:rPr>
              <a:t>b</a:t>
            </a:r>
            <a:r>
              <a:rPr dirty="0" sz="3500" spc="360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695">
                <a:solidFill>
                  <a:srgbClr val="000000"/>
                </a:solidFill>
                <a:latin typeface="Arial Black"/>
                <a:cs typeface="Arial Black"/>
              </a:rPr>
              <a:t>u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81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g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1035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605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c</a:t>
            </a:r>
            <a:r>
              <a:rPr dirty="0" sz="3500" spc="425">
                <a:solidFill>
                  <a:srgbClr val="000000"/>
                </a:solidFill>
                <a:latin typeface="Arial Black"/>
                <a:cs typeface="Arial Black"/>
              </a:rPr>
              <a:t>k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3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28095" y="8673010"/>
            <a:ext cx="15443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235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9844" y="8673010"/>
            <a:ext cx="2309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558861"/>
            <a:ext cx="8127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37664" algn="l"/>
                <a:tab pos="4258310" algn="l"/>
                <a:tab pos="5179695" algn="l"/>
                <a:tab pos="7112000" algn="l"/>
              </a:tabLst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K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	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	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	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	</a:t>
            </a:r>
            <a:r>
              <a:rPr dirty="0" sz="2000" spc="110">
                <a:latin typeface="Trebuchet MS"/>
                <a:cs typeface="Trebuchet MS"/>
              </a:rPr>
              <a:t>L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3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98532" y="3335352"/>
            <a:ext cx="25615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934" algn="l"/>
                <a:tab pos="1250315" algn="l"/>
                <a:tab pos="2005330" algn="l"/>
              </a:tabLst>
            </a:pPr>
            <a:r>
              <a:rPr dirty="0" sz="2000" spc="-225" b="1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버	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연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5">
                <a:solidFill>
                  <a:srgbClr val="184569"/>
                </a:solidFill>
                <a:latin typeface="BM HANNA Air"/>
                <a:cs typeface="BM HANNA Air"/>
              </a:rPr>
              <a:t>결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11232" y="4227464"/>
            <a:ext cx="34201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2900" algn="l"/>
                <a:tab pos="1383030" algn="l"/>
                <a:tab pos="2191385" algn="l"/>
                <a:tab pos="2766695" algn="l"/>
              </a:tabLst>
            </a:pPr>
            <a:r>
              <a:rPr dirty="0" sz="1500" spc="155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1500" spc="120">
                <a:solidFill>
                  <a:srgbClr val="184569"/>
                </a:solidFill>
                <a:latin typeface="BM HANNA Air"/>
                <a:cs typeface="BM HANNA Air"/>
              </a:rPr>
              <a:t>등 </a:t>
            </a:r>
            <a:r>
              <a:rPr dirty="0" sz="1500" spc="135">
                <a:solidFill>
                  <a:srgbClr val="184569"/>
                </a:solidFill>
                <a:latin typeface="BM HANNA Air"/>
                <a:cs typeface="BM HANNA Air"/>
              </a:rPr>
              <a:t>록</a:t>
            </a:r>
            <a:r>
              <a:rPr dirty="0" sz="1500" spc="-1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20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30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1500" spc="114">
                <a:solidFill>
                  <a:srgbClr val="184569"/>
                </a:solidFill>
                <a:latin typeface="BM HANNA Air"/>
                <a:cs typeface="BM HANNA Air"/>
              </a:rPr>
              <a:t>웹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75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1500" spc="80">
                <a:solidFill>
                  <a:srgbClr val="184569"/>
                </a:solidFill>
                <a:latin typeface="BM HANNA Air"/>
                <a:cs typeface="BM HANNA Air"/>
              </a:rPr>
              <a:t>관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35">
                <a:solidFill>
                  <a:srgbClr val="184569"/>
                </a:solidFill>
                <a:latin typeface="BM HANNA Air"/>
                <a:cs typeface="BM HANNA Air"/>
              </a:rPr>
              <a:t>련	</a:t>
            </a:r>
            <a:r>
              <a:rPr dirty="0" sz="1500" spc="130">
                <a:solidFill>
                  <a:srgbClr val="184569"/>
                </a:solidFill>
                <a:latin typeface="BM HANNA Air"/>
                <a:cs typeface="BM HANNA Air"/>
              </a:rPr>
              <a:t>설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1500" spc="-25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1500">
              <a:latin typeface="BM HANNA Air"/>
              <a:cs typeface="BM HANNA Ai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11232" y="3655964"/>
            <a:ext cx="7444105" cy="8255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tabLst>
                <a:tab pos="256540" algn="l"/>
                <a:tab pos="3212465" algn="l"/>
                <a:tab pos="4020185" algn="l"/>
                <a:tab pos="5292725" algn="l"/>
                <a:tab pos="6565900" algn="l"/>
              </a:tabLst>
            </a:pPr>
            <a:r>
              <a:rPr dirty="0" sz="1500" spc="150" b="1">
                <a:solidFill>
                  <a:srgbClr val="184569"/>
                </a:solidFill>
                <a:latin typeface="Trebuchet MS"/>
                <a:cs typeface="Trebuchet MS"/>
              </a:rPr>
              <a:t>-	</a:t>
            </a:r>
            <a:r>
              <a:rPr dirty="0" sz="1500" spc="245">
                <a:solidFill>
                  <a:srgbClr val="184569"/>
                </a:solidFill>
                <a:latin typeface="Trebuchet MS"/>
                <a:cs typeface="Trebuchet MS"/>
              </a:rPr>
              <a:t>@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9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145">
                <a:solidFill>
                  <a:srgbClr val="184569"/>
                </a:solidFill>
                <a:latin typeface="Trebuchet MS"/>
                <a:cs typeface="Trebuchet MS"/>
              </a:rPr>
              <a:t>W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k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14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500" spc="114">
                <a:solidFill>
                  <a:srgbClr val="184569"/>
                </a:solidFill>
                <a:latin typeface="BM HANNA Air"/>
                <a:cs typeface="BM HANNA Air"/>
              </a:rPr>
              <a:t>웹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75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1500" spc="160">
                <a:solidFill>
                  <a:srgbClr val="184569"/>
                </a:solidFill>
                <a:latin typeface="BM HANNA Air"/>
                <a:cs typeface="BM HANNA Air"/>
              </a:rPr>
              <a:t>프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5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5">
                <a:solidFill>
                  <a:srgbClr val="184569"/>
                </a:solidFill>
                <a:latin typeface="BM HANNA Air"/>
                <a:cs typeface="BM HANNA Air"/>
              </a:rPr>
              <a:t>토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35">
                <a:solidFill>
                  <a:srgbClr val="184569"/>
                </a:solidFill>
                <a:latin typeface="BM HANNA Air"/>
                <a:cs typeface="BM HANNA Air"/>
              </a:rPr>
              <a:t>콜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1500" spc="125">
                <a:solidFill>
                  <a:srgbClr val="184569"/>
                </a:solidFill>
                <a:latin typeface="BM HANNA Air"/>
                <a:cs typeface="BM HANNA Air"/>
              </a:rPr>
              <a:t>활 </a:t>
            </a:r>
            <a:r>
              <a:rPr dirty="0" sz="1500" spc="140">
                <a:solidFill>
                  <a:srgbClr val="184569"/>
                </a:solidFill>
                <a:latin typeface="BM HANNA Air"/>
                <a:cs typeface="BM HANNA Air"/>
              </a:rPr>
              <a:t>성 </a:t>
            </a:r>
            <a:r>
              <a:rPr dirty="0" sz="1500" spc="70">
                <a:solidFill>
                  <a:srgbClr val="184569"/>
                </a:solidFill>
                <a:latin typeface="BM HANNA Air"/>
                <a:cs typeface="BM HANNA Air"/>
              </a:rPr>
              <a:t>화</a:t>
            </a:r>
            <a:r>
              <a:rPr dirty="0" sz="1500" spc="-3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20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14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1500" spc="160">
                <a:solidFill>
                  <a:srgbClr val="184569"/>
                </a:solidFill>
                <a:latin typeface="BM HANNA Air"/>
                <a:cs typeface="BM HANNA Air"/>
              </a:rPr>
              <a:t>역</a:t>
            </a:r>
            <a:r>
              <a:rPr dirty="0" sz="15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5">
                <a:solidFill>
                  <a:srgbClr val="184569"/>
                </a:solidFill>
                <a:latin typeface="BM HANNA Air"/>
                <a:cs typeface="BM HANNA Air"/>
              </a:rPr>
              <a:t>할</a:t>
            </a:r>
            <a:endParaRPr sz="15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pos="255270" algn="l"/>
                <a:tab pos="3448685" algn="l"/>
                <a:tab pos="4831080" algn="l"/>
              </a:tabLst>
            </a:pPr>
            <a:r>
              <a:rPr dirty="0" sz="1500" spc="135">
                <a:solidFill>
                  <a:srgbClr val="184569"/>
                </a:solidFill>
                <a:latin typeface="Trebuchet MS"/>
                <a:cs typeface="Trebuchet MS"/>
              </a:rPr>
              <a:t>-	</a:t>
            </a:r>
            <a:r>
              <a:rPr dirty="0" sz="1500" spc="145">
                <a:solidFill>
                  <a:srgbClr val="184569"/>
                </a:solidFill>
                <a:latin typeface="Trebuchet MS"/>
                <a:cs typeface="Trebuchet MS"/>
              </a:rPr>
              <a:t>W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k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190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15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75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16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0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15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r	</a:t>
            </a:r>
            <a:r>
              <a:rPr dirty="0" sz="1500" spc="220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80">
                <a:solidFill>
                  <a:srgbClr val="184569"/>
                </a:solidFill>
                <a:latin typeface="BM HANNA Air"/>
                <a:cs typeface="BM HANNA Air"/>
              </a:rPr>
              <a:t>터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BM HANNA Air"/>
                <a:cs typeface="BM HANNA Air"/>
              </a:rPr>
              <a:t>페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225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15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150">
                <a:solidFill>
                  <a:srgbClr val="184569"/>
                </a:solidFill>
                <a:latin typeface="BM HANNA Air"/>
                <a:cs typeface="BM HANNA Air"/>
              </a:rPr>
              <a:t>스</a:t>
            </a:r>
            <a:r>
              <a:rPr dirty="0" sz="15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-14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500" spc="145">
                <a:solidFill>
                  <a:srgbClr val="184569"/>
                </a:solidFill>
                <a:latin typeface="Trebuchet MS"/>
                <a:cs typeface="Trebuchet MS"/>
              </a:rPr>
              <a:t>W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23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15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k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125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95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-9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5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500" spc="-10">
                <a:solidFill>
                  <a:srgbClr val="184569"/>
                </a:solidFill>
                <a:latin typeface="Trebuchet MS"/>
                <a:cs typeface="Trebuchet MS"/>
              </a:rPr>
              <a:t> r</a:t>
            </a:r>
            <a:endParaRPr sz="1500">
              <a:latin typeface="Trebuchet MS"/>
              <a:cs typeface="Trebuchet MS"/>
            </a:endParaRPr>
          </a:p>
          <a:p>
            <a:pPr algn="ctr" marL="113664">
              <a:lnSpc>
                <a:spcPct val="100000"/>
              </a:lnSpc>
              <a:spcBef>
                <a:spcPts val="300"/>
              </a:spcBef>
            </a:pPr>
            <a:r>
              <a:rPr dirty="0" sz="1500" spc="16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15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500" spc="90">
                <a:solidFill>
                  <a:srgbClr val="184569"/>
                </a:solidFill>
                <a:latin typeface="BM HANNA Air"/>
                <a:cs typeface="BM HANNA Air"/>
              </a:rPr>
              <a:t>행</a:t>
            </a:r>
            <a:endParaRPr sz="1500">
              <a:latin typeface="BM HANNA Air"/>
              <a:cs typeface="BM HANNA Air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231140">
              <a:lnSpc>
                <a:spcPct val="116700"/>
              </a:lnSpc>
              <a:spcBef>
                <a:spcPts val="100"/>
              </a:spcBef>
              <a:buChar char="-"/>
              <a:tabLst>
                <a:tab pos="267970" algn="l"/>
                <a:tab pos="268605" algn="l"/>
                <a:tab pos="1052830" algn="l"/>
                <a:tab pos="4347845" algn="l"/>
                <a:tab pos="5155565" algn="l"/>
                <a:tab pos="6537959" algn="l"/>
              </a:tabLst>
            </a:pPr>
            <a:r>
              <a:rPr dirty="0" spc="-10"/>
              <a:t>r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160"/>
              <a:t>g</a:t>
            </a:r>
            <a:r>
              <a:rPr dirty="0"/>
              <a:t> </a:t>
            </a:r>
            <a:r>
              <a:rPr dirty="0" spc="-75"/>
              <a:t>i</a:t>
            </a:r>
            <a:r>
              <a:rPr dirty="0" spc="-5"/>
              <a:t> </a:t>
            </a:r>
            <a:r>
              <a:rPr dirty="0" spc="175"/>
              <a:t>s</a:t>
            </a:r>
            <a:r>
              <a:rPr dirty="0" spc="-5"/>
              <a:t> </a:t>
            </a:r>
            <a:r>
              <a:rPr dirty="0" spc="-50"/>
              <a:t>t</a:t>
            </a:r>
            <a:r>
              <a:rPr dirty="0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-10"/>
              <a:t>r</a:t>
            </a:r>
            <a:r>
              <a:rPr dirty="0" spc="-5"/>
              <a:t> </a:t>
            </a:r>
            <a:r>
              <a:rPr dirty="0" spc="145"/>
              <a:t>W</a:t>
            </a:r>
            <a:r>
              <a:rPr dirty="0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95"/>
              <a:t>b</a:t>
            </a:r>
            <a:r>
              <a:rPr dirty="0" spc="-5"/>
              <a:t> </a:t>
            </a:r>
            <a:r>
              <a:rPr dirty="0" spc="235"/>
              <a:t>S</a:t>
            </a:r>
            <a:r>
              <a:rPr dirty="0"/>
              <a:t> </a:t>
            </a:r>
            <a:r>
              <a:rPr dirty="0" spc="90"/>
              <a:t>o</a:t>
            </a:r>
            <a:r>
              <a:rPr dirty="0" spc="-5"/>
              <a:t> </a:t>
            </a:r>
            <a:r>
              <a:rPr dirty="0" spc="90"/>
              <a:t>c</a:t>
            </a:r>
            <a:r>
              <a:rPr dirty="0" spc="-5"/>
              <a:t> </a:t>
            </a:r>
            <a:r>
              <a:rPr dirty="0" spc="55"/>
              <a:t>k</a:t>
            </a:r>
            <a:r>
              <a:rPr dirty="0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-50"/>
              <a:t>t</a:t>
            </a:r>
            <a:r>
              <a:rPr dirty="0" spc="-5"/>
              <a:t> </a:t>
            </a:r>
            <a:r>
              <a:rPr dirty="0" spc="125"/>
              <a:t>H</a:t>
            </a:r>
            <a:r>
              <a:rPr dirty="0"/>
              <a:t> </a:t>
            </a:r>
            <a:r>
              <a:rPr dirty="0" spc="55"/>
              <a:t>a</a:t>
            </a:r>
            <a:r>
              <a:rPr dirty="0" spc="-5"/>
              <a:t> </a:t>
            </a:r>
            <a:r>
              <a:rPr dirty="0" spc="55"/>
              <a:t>n</a:t>
            </a:r>
            <a:r>
              <a:rPr dirty="0"/>
              <a:t> </a:t>
            </a:r>
            <a:r>
              <a:rPr dirty="0" spc="95"/>
              <a:t>d</a:t>
            </a:r>
            <a:r>
              <a:rPr dirty="0" spc="-5"/>
              <a:t> </a:t>
            </a:r>
            <a:r>
              <a:rPr dirty="0" spc="-90"/>
              <a:t>l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/>
              <a:t> </a:t>
            </a:r>
            <a:r>
              <a:rPr dirty="0" spc="-10"/>
              <a:t>r</a:t>
            </a:r>
            <a:r>
              <a:rPr dirty="0" spc="-5"/>
              <a:t> </a:t>
            </a:r>
            <a:r>
              <a:rPr dirty="0" spc="175"/>
              <a:t>s	</a:t>
            </a:r>
            <a:r>
              <a:rPr dirty="0" spc="40">
                <a:latin typeface="BM HANNA Air"/>
                <a:cs typeface="BM HANNA Air"/>
              </a:rPr>
              <a:t>메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75">
                <a:latin typeface="BM HANNA Air"/>
                <a:cs typeface="BM HANNA Air"/>
              </a:rPr>
              <a:t>소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드	</a:t>
            </a:r>
            <a:r>
              <a:rPr dirty="0" spc="145">
                <a:latin typeface="BM HANNA Air"/>
                <a:cs typeface="BM HANNA Air"/>
              </a:rPr>
              <a:t>오</a:t>
            </a:r>
            <a:r>
              <a:rPr dirty="0" spc="-15">
                <a:latin typeface="BM HANNA Air"/>
                <a:cs typeface="BM HANNA Air"/>
              </a:rPr>
              <a:t> </a:t>
            </a:r>
            <a:r>
              <a:rPr dirty="0" spc="135">
                <a:latin typeface="BM HANNA Air"/>
                <a:cs typeface="BM HANNA Air"/>
              </a:rPr>
              <a:t>버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35">
                <a:latin typeface="BM HANNA Air"/>
                <a:cs typeface="BM HANNA Air"/>
              </a:rPr>
              <a:t>라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225">
                <a:latin typeface="BM HANNA Air"/>
                <a:cs typeface="BM HANNA Air"/>
              </a:rPr>
              <a:t>이</a:t>
            </a:r>
            <a:r>
              <a:rPr dirty="0" spc="-15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드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-140"/>
              <a:t>:	</a:t>
            </a:r>
            <a:r>
              <a:rPr dirty="0" spc="114">
                <a:latin typeface="BM HANNA Air"/>
                <a:cs typeface="BM HANNA Air"/>
              </a:rPr>
              <a:t>웹 </a:t>
            </a:r>
            <a:r>
              <a:rPr dirty="0" spc="175">
                <a:latin typeface="BM HANNA Air"/>
                <a:cs typeface="BM HANNA Air"/>
              </a:rPr>
              <a:t>소</a:t>
            </a:r>
            <a:r>
              <a:rPr dirty="0" spc="-250">
                <a:latin typeface="BM HANNA Air"/>
                <a:cs typeface="BM HANNA Air"/>
              </a:rPr>
              <a:t> </a:t>
            </a:r>
            <a:r>
              <a:rPr dirty="0" spc="150">
                <a:latin typeface="BM HANNA Air"/>
                <a:cs typeface="BM HANNA Air"/>
              </a:rPr>
              <a:t>켓  </a:t>
            </a:r>
            <a:r>
              <a:rPr dirty="0" spc="105">
                <a:latin typeface="BM HANNA Air"/>
                <a:cs typeface="BM HANNA Air"/>
              </a:rPr>
              <a:t>핸 </a:t>
            </a:r>
            <a:r>
              <a:rPr dirty="0" spc="150">
                <a:latin typeface="BM HANNA Air"/>
                <a:cs typeface="BM HANNA Air"/>
              </a:rPr>
              <a:t>들</a:t>
            </a:r>
            <a:r>
              <a:rPr dirty="0" spc="-140">
                <a:latin typeface="BM HANNA Air"/>
                <a:cs typeface="BM HANNA Air"/>
              </a:rPr>
              <a:t> </a:t>
            </a:r>
            <a:r>
              <a:rPr dirty="0" spc="90">
                <a:latin typeface="BM HANNA Air"/>
                <a:cs typeface="BM HANNA Air"/>
              </a:rPr>
              <a:t>러</a:t>
            </a:r>
            <a:r>
              <a:rPr dirty="0" spc="-15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를	</a:t>
            </a:r>
            <a:r>
              <a:rPr dirty="0" spc="120">
                <a:latin typeface="BM HANNA Air"/>
                <a:cs typeface="BM HANNA Air"/>
              </a:rPr>
              <a:t>등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35">
                <a:latin typeface="BM HANNA Air"/>
                <a:cs typeface="BM HANNA Air"/>
              </a:rPr>
              <a:t>록</a:t>
            </a:r>
          </a:p>
          <a:p>
            <a:pPr marL="267970" indent="-255904">
              <a:lnSpc>
                <a:spcPct val="100000"/>
              </a:lnSpc>
              <a:spcBef>
                <a:spcPts val="300"/>
              </a:spcBef>
              <a:buChar char="-"/>
              <a:tabLst>
                <a:tab pos="267970" algn="l"/>
                <a:tab pos="268605" algn="l"/>
                <a:tab pos="3514090" algn="l"/>
                <a:tab pos="4431665" algn="l"/>
              </a:tabLst>
            </a:pPr>
            <a:r>
              <a:rPr dirty="0" spc="-10"/>
              <a:t>r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160"/>
              <a:t>g</a:t>
            </a:r>
            <a:r>
              <a:rPr dirty="0"/>
              <a:t> </a:t>
            </a:r>
            <a:r>
              <a:rPr dirty="0" spc="-75"/>
              <a:t>i</a:t>
            </a:r>
            <a:r>
              <a:rPr dirty="0" spc="-5"/>
              <a:t> </a:t>
            </a:r>
            <a:r>
              <a:rPr dirty="0" spc="175"/>
              <a:t>s</a:t>
            </a:r>
            <a:r>
              <a:rPr dirty="0"/>
              <a:t> </a:t>
            </a:r>
            <a:r>
              <a:rPr dirty="0" spc="-50"/>
              <a:t>t</a:t>
            </a:r>
            <a:r>
              <a:rPr dirty="0" spc="-5"/>
              <a:t> </a:t>
            </a:r>
            <a:r>
              <a:rPr dirty="0" spc="-10"/>
              <a:t>r</a:t>
            </a:r>
            <a:r>
              <a:rPr dirty="0" spc="-5"/>
              <a:t> </a:t>
            </a:r>
            <a:r>
              <a:rPr dirty="0" spc="95"/>
              <a:t>y</a:t>
            </a:r>
            <a:r>
              <a:rPr dirty="0"/>
              <a:t> </a:t>
            </a:r>
            <a:r>
              <a:rPr dirty="0" spc="-140"/>
              <a:t>.</a:t>
            </a:r>
            <a:r>
              <a:rPr dirty="0" spc="-5"/>
              <a:t> </a:t>
            </a:r>
            <a:r>
              <a:rPr dirty="0" spc="55"/>
              <a:t>a</a:t>
            </a:r>
            <a:r>
              <a:rPr dirty="0"/>
              <a:t> </a:t>
            </a:r>
            <a:r>
              <a:rPr dirty="0" spc="95"/>
              <a:t>d</a:t>
            </a:r>
            <a:r>
              <a:rPr dirty="0" spc="-5"/>
              <a:t> </a:t>
            </a:r>
            <a:r>
              <a:rPr dirty="0" spc="95"/>
              <a:t>d</a:t>
            </a:r>
            <a:r>
              <a:rPr dirty="0" spc="-5"/>
              <a:t> </a:t>
            </a:r>
            <a:r>
              <a:rPr dirty="0" spc="125"/>
              <a:t>H</a:t>
            </a:r>
            <a:r>
              <a:rPr dirty="0"/>
              <a:t> </a:t>
            </a:r>
            <a:r>
              <a:rPr dirty="0" spc="55"/>
              <a:t>a</a:t>
            </a:r>
            <a:r>
              <a:rPr dirty="0" spc="-5"/>
              <a:t> </a:t>
            </a:r>
            <a:r>
              <a:rPr dirty="0" spc="55"/>
              <a:t>n</a:t>
            </a:r>
            <a:r>
              <a:rPr dirty="0" spc="-5"/>
              <a:t> </a:t>
            </a:r>
            <a:r>
              <a:rPr dirty="0" spc="95"/>
              <a:t>d</a:t>
            </a:r>
            <a:r>
              <a:rPr dirty="0"/>
              <a:t> </a:t>
            </a:r>
            <a:r>
              <a:rPr dirty="0" spc="-90"/>
              <a:t>l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/>
              <a:t> </a:t>
            </a:r>
            <a:r>
              <a:rPr dirty="0" spc="-10"/>
              <a:t>r</a:t>
            </a:r>
            <a:r>
              <a:rPr dirty="0" spc="-5"/>
              <a:t> </a:t>
            </a:r>
            <a:r>
              <a:rPr dirty="0" spc="-10"/>
              <a:t>(</a:t>
            </a:r>
            <a:r>
              <a:rPr dirty="0" spc="-5"/>
              <a:t> </a:t>
            </a:r>
            <a:r>
              <a:rPr dirty="0" spc="-10"/>
              <a:t>)	</a:t>
            </a:r>
            <a:r>
              <a:rPr dirty="0" spc="40">
                <a:latin typeface="BM HANNA Air"/>
                <a:cs typeface="BM HANNA Air"/>
              </a:rPr>
              <a:t>메 </a:t>
            </a:r>
            <a:r>
              <a:rPr dirty="0" spc="175">
                <a:latin typeface="BM HANNA Air"/>
                <a:cs typeface="BM HANNA Air"/>
              </a:rPr>
              <a:t>소</a:t>
            </a:r>
            <a:r>
              <a:rPr dirty="0" spc="-75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드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-140"/>
              <a:t>:	</a:t>
            </a:r>
            <a:r>
              <a:rPr dirty="0" spc="90"/>
              <a:t>c</a:t>
            </a:r>
            <a:r>
              <a:rPr dirty="0" spc="-5"/>
              <a:t> </a:t>
            </a:r>
            <a:r>
              <a:rPr dirty="0" spc="65"/>
              <a:t>h</a:t>
            </a:r>
            <a:r>
              <a:rPr dirty="0" spc="-10"/>
              <a:t> </a:t>
            </a:r>
            <a:r>
              <a:rPr dirty="0" spc="55"/>
              <a:t>a</a:t>
            </a:r>
            <a:r>
              <a:rPr dirty="0" spc="-5"/>
              <a:t> </a:t>
            </a:r>
            <a:r>
              <a:rPr dirty="0" spc="-50"/>
              <a:t>t</a:t>
            </a:r>
            <a:r>
              <a:rPr dirty="0" spc="-10"/>
              <a:t> </a:t>
            </a:r>
            <a:r>
              <a:rPr dirty="0" spc="-50"/>
              <a:t>t</a:t>
            </a:r>
            <a:r>
              <a:rPr dirty="0" spc="-5"/>
              <a:t> </a:t>
            </a:r>
            <a:r>
              <a:rPr dirty="0" spc="-75"/>
              <a:t>i</a:t>
            </a:r>
            <a:r>
              <a:rPr dirty="0" spc="-10"/>
              <a:t> </a:t>
            </a:r>
            <a:r>
              <a:rPr dirty="0" spc="55"/>
              <a:t>n</a:t>
            </a:r>
            <a:r>
              <a:rPr dirty="0" spc="-5"/>
              <a:t> </a:t>
            </a:r>
            <a:r>
              <a:rPr dirty="0" spc="160"/>
              <a:t>g</a:t>
            </a:r>
            <a:r>
              <a:rPr dirty="0" spc="-10"/>
              <a:t> </a:t>
            </a:r>
            <a:r>
              <a:rPr dirty="0" spc="125"/>
              <a:t>H</a:t>
            </a:r>
            <a:r>
              <a:rPr dirty="0" spc="-5"/>
              <a:t> </a:t>
            </a:r>
            <a:r>
              <a:rPr dirty="0" spc="55"/>
              <a:t>a</a:t>
            </a:r>
            <a:r>
              <a:rPr dirty="0" spc="-10"/>
              <a:t> </a:t>
            </a:r>
            <a:r>
              <a:rPr dirty="0" spc="55"/>
              <a:t>n</a:t>
            </a:r>
            <a:r>
              <a:rPr dirty="0" spc="-5"/>
              <a:t> </a:t>
            </a:r>
            <a:r>
              <a:rPr dirty="0" spc="95"/>
              <a:t>d</a:t>
            </a:r>
            <a:r>
              <a:rPr dirty="0" spc="-10"/>
              <a:t> </a:t>
            </a:r>
            <a:r>
              <a:rPr dirty="0" spc="-90"/>
              <a:t>l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 spc="-10"/>
              <a:t> r</a:t>
            </a:r>
            <a:r>
              <a:rPr dirty="0" spc="-5"/>
              <a:t> </a:t>
            </a:r>
            <a:r>
              <a:rPr dirty="0" spc="35">
                <a:latin typeface="BM HANNA Air"/>
                <a:cs typeface="BM HANNA Air"/>
              </a:rPr>
              <a:t>와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1140460" algn="l"/>
                <a:tab pos="1948180" algn="l"/>
              </a:tabLst>
            </a:pPr>
            <a:r>
              <a:rPr dirty="0" spc="114"/>
              <a:t>" </a:t>
            </a:r>
            <a:r>
              <a:rPr dirty="0" spc="-254"/>
              <a:t>/  </a:t>
            </a:r>
            <a:r>
              <a:rPr dirty="0" spc="90"/>
              <a:t>c </a:t>
            </a:r>
            <a:r>
              <a:rPr dirty="0" spc="65"/>
              <a:t>h </a:t>
            </a:r>
            <a:r>
              <a:rPr dirty="0" spc="55"/>
              <a:t>a</a:t>
            </a:r>
            <a:r>
              <a:rPr dirty="0" spc="-229"/>
              <a:t> </a:t>
            </a:r>
            <a:r>
              <a:rPr dirty="0" spc="-50"/>
              <a:t>t</a:t>
            </a:r>
            <a:r>
              <a:rPr dirty="0"/>
              <a:t> </a:t>
            </a:r>
            <a:r>
              <a:rPr dirty="0" spc="114"/>
              <a:t>"	</a:t>
            </a:r>
            <a:r>
              <a:rPr dirty="0" spc="195">
                <a:latin typeface="BM HANNA Air"/>
                <a:cs typeface="BM HANNA Air"/>
              </a:rPr>
              <a:t>경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로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55">
                <a:latin typeface="BM HANNA Air"/>
                <a:cs typeface="BM HANNA Air"/>
              </a:rPr>
              <a:t>를	</a:t>
            </a:r>
            <a:r>
              <a:rPr dirty="0" spc="145">
                <a:latin typeface="BM HANNA Air"/>
                <a:cs typeface="BM HANNA Air"/>
              </a:rPr>
              <a:t>연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229">
                <a:latin typeface="BM HANNA Air"/>
                <a:cs typeface="BM HANNA Air"/>
              </a:rPr>
              <a:t>결</a:t>
            </a: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267970" algn="l"/>
                <a:tab pos="3764915" algn="l"/>
                <a:tab pos="4340225" algn="l"/>
                <a:tab pos="5845175" algn="l"/>
                <a:tab pos="6421120" algn="l"/>
                <a:tab pos="6996430" algn="l"/>
              </a:tabLst>
            </a:pPr>
            <a:r>
              <a:rPr dirty="0" spc="135"/>
              <a:t>-	</a:t>
            </a:r>
            <a:r>
              <a:rPr dirty="0" spc="175"/>
              <a:t>s</a:t>
            </a:r>
            <a:r>
              <a:rPr dirty="0" spc="-5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-50"/>
              <a:t>t</a:t>
            </a:r>
            <a:r>
              <a:rPr dirty="0"/>
              <a:t> </a:t>
            </a:r>
            <a:r>
              <a:rPr dirty="0" spc="125"/>
              <a:t>A</a:t>
            </a:r>
            <a:r>
              <a:rPr dirty="0" spc="-5"/>
              <a:t> </a:t>
            </a:r>
            <a:r>
              <a:rPr dirty="0" spc="-90"/>
              <a:t>l</a:t>
            </a:r>
            <a:r>
              <a:rPr dirty="0"/>
              <a:t> </a:t>
            </a:r>
            <a:r>
              <a:rPr dirty="0" spc="-90"/>
              <a:t>l</a:t>
            </a:r>
            <a:r>
              <a:rPr dirty="0" spc="-5"/>
              <a:t> </a:t>
            </a:r>
            <a:r>
              <a:rPr dirty="0" spc="90"/>
              <a:t>o</a:t>
            </a:r>
            <a:r>
              <a:rPr dirty="0" spc="-5"/>
              <a:t> </a:t>
            </a:r>
            <a:r>
              <a:rPr dirty="0" spc="100"/>
              <a:t>w</a:t>
            </a:r>
            <a:r>
              <a:rPr dirty="0"/>
              <a:t> </a:t>
            </a:r>
            <a:r>
              <a:rPr dirty="0" spc="55"/>
              <a:t>e</a:t>
            </a:r>
            <a:r>
              <a:rPr dirty="0" spc="-5"/>
              <a:t> </a:t>
            </a:r>
            <a:r>
              <a:rPr dirty="0" spc="95"/>
              <a:t>d</a:t>
            </a:r>
            <a:r>
              <a:rPr dirty="0"/>
              <a:t> </a:t>
            </a:r>
            <a:r>
              <a:rPr dirty="0" spc="130"/>
              <a:t>O</a:t>
            </a:r>
            <a:r>
              <a:rPr dirty="0" spc="-5"/>
              <a:t> </a:t>
            </a:r>
            <a:r>
              <a:rPr dirty="0" spc="-10"/>
              <a:t>r</a:t>
            </a:r>
            <a:r>
              <a:rPr dirty="0"/>
              <a:t> </a:t>
            </a:r>
            <a:r>
              <a:rPr dirty="0" spc="-75"/>
              <a:t>i</a:t>
            </a:r>
            <a:r>
              <a:rPr dirty="0" spc="-5"/>
              <a:t> </a:t>
            </a:r>
            <a:r>
              <a:rPr dirty="0" spc="160"/>
              <a:t>g</a:t>
            </a:r>
            <a:r>
              <a:rPr dirty="0" spc="-5"/>
              <a:t> </a:t>
            </a:r>
            <a:r>
              <a:rPr dirty="0" spc="-75"/>
              <a:t>i</a:t>
            </a:r>
            <a:r>
              <a:rPr dirty="0"/>
              <a:t> </a:t>
            </a:r>
            <a:r>
              <a:rPr dirty="0" spc="55"/>
              <a:t>n</a:t>
            </a:r>
            <a:r>
              <a:rPr dirty="0" spc="-5"/>
              <a:t> </a:t>
            </a:r>
            <a:r>
              <a:rPr dirty="0" spc="175"/>
              <a:t>s</a:t>
            </a:r>
            <a:r>
              <a:rPr dirty="0"/>
              <a:t> </a:t>
            </a:r>
            <a:r>
              <a:rPr dirty="0" spc="-10"/>
              <a:t>(</a:t>
            </a:r>
            <a:r>
              <a:rPr dirty="0" spc="-5"/>
              <a:t> </a:t>
            </a:r>
            <a:r>
              <a:rPr dirty="0" spc="114"/>
              <a:t>"</a:t>
            </a:r>
            <a:r>
              <a:rPr dirty="0"/>
              <a:t> </a:t>
            </a:r>
            <a:r>
              <a:rPr dirty="0" spc="195"/>
              <a:t>*</a:t>
            </a:r>
            <a:r>
              <a:rPr dirty="0" spc="-5"/>
              <a:t> </a:t>
            </a:r>
            <a:r>
              <a:rPr dirty="0" spc="114"/>
              <a:t>"</a:t>
            </a:r>
            <a:r>
              <a:rPr dirty="0" spc="-5"/>
              <a:t> </a:t>
            </a:r>
            <a:r>
              <a:rPr dirty="0" spc="-10"/>
              <a:t>)</a:t>
            </a:r>
            <a:r>
              <a:rPr dirty="0"/>
              <a:t> </a:t>
            </a:r>
            <a:r>
              <a:rPr dirty="0" spc="-140"/>
              <a:t>:	</a:t>
            </a:r>
            <a:r>
              <a:rPr dirty="0" spc="150">
                <a:latin typeface="BM HANNA Air"/>
                <a:cs typeface="BM HANNA Air"/>
              </a:rPr>
              <a:t>모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35">
                <a:latin typeface="BM HANNA Air"/>
                <a:cs typeface="BM HANNA Air"/>
              </a:rPr>
              <a:t>든	</a:t>
            </a:r>
            <a:r>
              <a:rPr dirty="0" spc="145">
                <a:latin typeface="BM HANNA Air"/>
                <a:cs typeface="BM HANNA Air"/>
              </a:rPr>
              <a:t>도 </a:t>
            </a:r>
            <a:r>
              <a:rPr dirty="0" spc="40">
                <a:latin typeface="BM HANNA Air"/>
                <a:cs typeface="BM HANNA Air"/>
              </a:rPr>
              <a:t>메 </a:t>
            </a:r>
            <a:r>
              <a:rPr dirty="0" spc="220">
                <a:latin typeface="BM HANNA Air"/>
                <a:cs typeface="BM HANNA Air"/>
              </a:rPr>
              <a:t>인</a:t>
            </a:r>
            <a:r>
              <a:rPr dirty="0" spc="-260">
                <a:latin typeface="BM HANNA Air"/>
                <a:cs typeface="BM HANNA Air"/>
              </a:rPr>
              <a:t> </a:t>
            </a:r>
            <a:r>
              <a:rPr dirty="0" spc="5">
                <a:latin typeface="BM HANNA Air"/>
                <a:cs typeface="BM HANNA Air"/>
              </a:rPr>
              <a:t>에 </a:t>
            </a:r>
            <a:r>
              <a:rPr dirty="0" spc="210">
                <a:latin typeface="BM HANNA Air"/>
                <a:cs typeface="BM HANNA Air"/>
              </a:rPr>
              <a:t>서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65">
                <a:latin typeface="BM HANNA Air"/>
                <a:cs typeface="BM HANNA Air"/>
              </a:rPr>
              <a:t>의	</a:t>
            </a:r>
            <a:r>
              <a:rPr dirty="0" spc="155">
                <a:latin typeface="BM HANNA Air"/>
                <a:cs typeface="BM HANNA Air"/>
              </a:rPr>
              <a:t>요</a:t>
            </a:r>
            <a:r>
              <a:rPr dirty="0" spc="-15">
                <a:latin typeface="BM HANNA Air"/>
                <a:cs typeface="BM HANNA Air"/>
              </a:rPr>
              <a:t> </a:t>
            </a:r>
            <a:r>
              <a:rPr dirty="0" spc="165">
                <a:latin typeface="BM HANNA Air"/>
                <a:cs typeface="BM HANNA Air"/>
              </a:rPr>
              <a:t>청	</a:t>
            </a:r>
            <a:r>
              <a:rPr dirty="0" spc="150">
                <a:latin typeface="BM HANNA Air"/>
                <a:cs typeface="BM HANNA Air"/>
              </a:rPr>
              <a:t>허</a:t>
            </a:r>
            <a:r>
              <a:rPr dirty="0" spc="-20">
                <a:latin typeface="BM HANNA Air"/>
                <a:cs typeface="BM HANNA Air"/>
              </a:rPr>
              <a:t> </a:t>
            </a:r>
            <a:r>
              <a:rPr dirty="0" spc="114">
                <a:latin typeface="BM HANNA Air"/>
                <a:cs typeface="BM HANNA Air"/>
              </a:rPr>
              <a:t>용	</a:t>
            </a:r>
            <a:r>
              <a:rPr dirty="0" spc="130">
                <a:latin typeface="BM HANNA Air"/>
                <a:cs typeface="BM HANNA Air"/>
              </a:rPr>
              <a:t>설</a:t>
            </a:r>
            <a:r>
              <a:rPr dirty="0" spc="-100">
                <a:latin typeface="BM HANNA Air"/>
                <a:cs typeface="BM HANNA Air"/>
              </a:rPr>
              <a:t> </a:t>
            </a:r>
            <a:r>
              <a:rPr dirty="0" spc="150">
                <a:latin typeface="BM HANNA Air"/>
                <a:cs typeface="BM HANNA Air"/>
              </a:rPr>
              <a:t>정</a:t>
            </a:r>
          </a:p>
          <a:p>
            <a:pPr>
              <a:lnSpc>
                <a:spcPct val="100000"/>
              </a:lnSpc>
            </a:pPr>
            <a:endParaRPr sz="18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tabLst>
                <a:tab pos="535305" algn="l"/>
                <a:tab pos="1599565" algn="l"/>
                <a:tab pos="2664460" algn="l"/>
              </a:tabLst>
            </a:pPr>
            <a:r>
              <a:rPr dirty="0" sz="2000" spc="85" b="1">
                <a:latin typeface="Trebuchet MS"/>
                <a:cs typeface="Trebuchet MS"/>
              </a:rPr>
              <a:t>2</a:t>
            </a:r>
            <a:r>
              <a:rPr dirty="0" sz="2000" spc="-5" b="1">
                <a:latin typeface="Trebuchet MS"/>
                <a:cs typeface="Trebuchet MS"/>
              </a:rPr>
              <a:t> </a:t>
            </a:r>
            <a:r>
              <a:rPr dirty="0" sz="2000" spc="-140" b="1">
                <a:latin typeface="Trebuchet MS"/>
                <a:cs typeface="Trebuchet MS"/>
              </a:rPr>
              <a:t>.	</a:t>
            </a:r>
            <a:r>
              <a:rPr dirty="0" sz="2000" spc="175">
                <a:latin typeface="BM HANNA Air"/>
                <a:cs typeface="BM HANNA Air"/>
              </a:rPr>
              <a:t>접</a:t>
            </a:r>
            <a:r>
              <a:rPr dirty="0" sz="2000" spc="-25">
                <a:latin typeface="BM HANNA Air"/>
                <a:cs typeface="BM HANNA Air"/>
              </a:rPr>
              <a:t> </a:t>
            </a:r>
            <a:r>
              <a:rPr dirty="0" sz="2000" spc="190">
                <a:latin typeface="BM HANNA Air"/>
                <a:cs typeface="BM HANNA Air"/>
              </a:rPr>
              <a:t>속</a:t>
            </a:r>
            <a:r>
              <a:rPr dirty="0" sz="2000" spc="-25">
                <a:latin typeface="BM HANNA Air"/>
                <a:cs typeface="BM HANNA Air"/>
              </a:rPr>
              <a:t> </a:t>
            </a:r>
            <a:r>
              <a:rPr dirty="0" sz="2000" spc="155">
                <a:latin typeface="BM HANNA Air"/>
                <a:cs typeface="BM HANNA Air"/>
              </a:rPr>
              <a:t>자	</a:t>
            </a:r>
            <a:r>
              <a:rPr dirty="0" sz="2000" spc="240">
                <a:latin typeface="BM HANNA Air"/>
                <a:cs typeface="BM HANNA Air"/>
              </a:rPr>
              <a:t>리</a:t>
            </a:r>
            <a:r>
              <a:rPr dirty="0" sz="2000" spc="-20">
                <a:latin typeface="BM HANNA Air"/>
                <a:cs typeface="BM HANNA Air"/>
              </a:rPr>
              <a:t> </a:t>
            </a:r>
            <a:r>
              <a:rPr dirty="0" sz="2000" spc="200">
                <a:latin typeface="BM HANNA Air"/>
                <a:cs typeface="BM HANNA Air"/>
              </a:rPr>
              <a:t>스</a:t>
            </a:r>
            <a:r>
              <a:rPr dirty="0" sz="2000" spc="-25">
                <a:latin typeface="BM HANNA Air"/>
                <a:cs typeface="BM HANNA Air"/>
              </a:rPr>
              <a:t> </a:t>
            </a:r>
            <a:r>
              <a:rPr dirty="0" sz="2000" spc="210">
                <a:latin typeface="BM HANNA Air"/>
                <a:cs typeface="BM HANNA Air"/>
              </a:rPr>
              <a:t>트	</a:t>
            </a:r>
            <a:r>
              <a:rPr dirty="0" sz="2000" spc="125">
                <a:latin typeface="BM HANNA Air"/>
                <a:cs typeface="BM HANNA Air"/>
              </a:rPr>
              <a:t>생</a:t>
            </a:r>
            <a:r>
              <a:rPr dirty="0" sz="2000" spc="-25">
                <a:latin typeface="BM HANNA Air"/>
                <a:cs typeface="BM HANNA Air"/>
              </a:rPr>
              <a:t> </a:t>
            </a:r>
            <a:r>
              <a:rPr dirty="0" sz="2000" spc="190">
                <a:latin typeface="BM HANNA Air"/>
                <a:cs typeface="BM HANNA Air"/>
              </a:rPr>
              <a:t>성</a:t>
            </a:r>
            <a:endParaRPr sz="20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6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169" y="1720037"/>
                </a:moveTo>
                <a:lnTo>
                  <a:pt x="811217" y="1718679"/>
                </a:lnTo>
                <a:lnTo>
                  <a:pt x="763129" y="1714643"/>
                </a:lnTo>
                <a:lnTo>
                  <a:pt x="715827" y="1708006"/>
                </a:lnTo>
                <a:lnTo>
                  <a:pt x="669385" y="1698839"/>
                </a:lnTo>
                <a:lnTo>
                  <a:pt x="623875" y="1687215"/>
                </a:lnTo>
                <a:lnTo>
                  <a:pt x="579369" y="1673207"/>
                </a:lnTo>
                <a:lnTo>
                  <a:pt x="535941" y="1656888"/>
                </a:lnTo>
                <a:lnTo>
                  <a:pt x="493663" y="1638330"/>
                </a:lnTo>
                <a:lnTo>
                  <a:pt x="452607" y="1617606"/>
                </a:lnTo>
                <a:lnTo>
                  <a:pt x="412846" y="1594789"/>
                </a:lnTo>
                <a:lnTo>
                  <a:pt x="374452" y="1569950"/>
                </a:lnTo>
                <a:lnTo>
                  <a:pt x="337499" y="1543162"/>
                </a:lnTo>
                <a:lnTo>
                  <a:pt x="302058" y="1514499"/>
                </a:lnTo>
                <a:lnTo>
                  <a:pt x="268204" y="1484033"/>
                </a:lnTo>
                <a:lnTo>
                  <a:pt x="236007" y="1451836"/>
                </a:lnTo>
                <a:lnTo>
                  <a:pt x="205540" y="1417981"/>
                </a:lnTo>
                <a:lnTo>
                  <a:pt x="176877" y="1382541"/>
                </a:lnTo>
                <a:lnTo>
                  <a:pt x="150090" y="1345588"/>
                </a:lnTo>
                <a:lnTo>
                  <a:pt x="125251" y="1307194"/>
                </a:lnTo>
                <a:lnTo>
                  <a:pt x="102433" y="1267433"/>
                </a:lnTo>
                <a:lnTo>
                  <a:pt x="81709" y="1226377"/>
                </a:lnTo>
                <a:lnTo>
                  <a:pt x="63151" y="1184099"/>
                </a:lnTo>
                <a:lnTo>
                  <a:pt x="46832" y="1140670"/>
                </a:lnTo>
                <a:lnTo>
                  <a:pt x="32825" y="1096165"/>
                </a:lnTo>
                <a:lnTo>
                  <a:pt x="21201" y="1050655"/>
                </a:lnTo>
                <a:lnTo>
                  <a:pt x="12034" y="1004213"/>
                </a:lnTo>
                <a:lnTo>
                  <a:pt x="5396" y="956911"/>
                </a:lnTo>
                <a:lnTo>
                  <a:pt x="1360" y="908823"/>
                </a:lnTo>
                <a:lnTo>
                  <a:pt x="0" y="860000"/>
                </a:lnTo>
                <a:lnTo>
                  <a:pt x="1360" y="811218"/>
                </a:lnTo>
                <a:lnTo>
                  <a:pt x="5396" y="763129"/>
                </a:lnTo>
                <a:lnTo>
                  <a:pt x="12034" y="715828"/>
                </a:lnTo>
                <a:lnTo>
                  <a:pt x="21201" y="669386"/>
                </a:lnTo>
                <a:lnTo>
                  <a:pt x="32825" y="623875"/>
                </a:lnTo>
                <a:lnTo>
                  <a:pt x="46832" y="579370"/>
                </a:lnTo>
                <a:lnTo>
                  <a:pt x="63151" y="535942"/>
                </a:lnTo>
                <a:lnTo>
                  <a:pt x="81709" y="493663"/>
                </a:lnTo>
                <a:lnTo>
                  <a:pt x="102433" y="452607"/>
                </a:lnTo>
                <a:lnTo>
                  <a:pt x="125251" y="412846"/>
                </a:lnTo>
                <a:lnTo>
                  <a:pt x="150090" y="374453"/>
                </a:lnTo>
                <a:lnTo>
                  <a:pt x="176877" y="337499"/>
                </a:lnTo>
                <a:lnTo>
                  <a:pt x="205540" y="302059"/>
                </a:lnTo>
                <a:lnTo>
                  <a:pt x="236007" y="268204"/>
                </a:lnTo>
                <a:lnTo>
                  <a:pt x="268204" y="236007"/>
                </a:lnTo>
                <a:lnTo>
                  <a:pt x="302058" y="205541"/>
                </a:lnTo>
                <a:lnTo>
                  <a:pt x="337499" y="176878"/>
                </a:lnTo>
                <a:lnTo>
                  <a:pt x="374452" y="150091"/>
                </a:lnTo>
                <a:lnTo>
                  <a:pt x="412846" y="125252"/>
                </a:lnTo>
                <a:lnTo>
                  <a:pt x="452607" y="102434"/>
                </a:lnTo>
                <a:lnTo>
                  <a:pt x="493663" y="81710"/>
                </a:lnTo>
                <a:lnTo>
                  <a:pt x="535941" y="63152"/>
                </a:lnTo>
                <a:lnTo>
                  <a:pt x="579369" y="46833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5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5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3"/>
                </a:lnTo>
                <a:lnTo>
                  <a:pt x="1184098" y="63152"/>
                </a:lnTo>
                <a:lnTo>
                  <a:pt x="1226376" y="81710"/>
                </a:lnTo>
                <a:lnTo>
                  <a:pt x="1267432" y="102434"/>
                </a:lnTo>
                <a:lnTo>
                  <a:pt x="1307193" y="125252"/>
                </a:lnTo>
                <a:lnTo>
                  <a:pt x="1345586" y="150091"/>
                </a:lnTo>
                <a:lnTo>
                  <a:pt x="1382539" y="176878"/>
                </a:lnTo>
                <a:lnTo>
                  <a:pt x="1417979" y="205541"/>
                </a:lnTo>
                <a:lnTo>
                  <a:pt x="1451834" y="236007"/>
                </a:lnTo>
                <a:lnTo>
                  <a:pt x="1484031" y="268204"/>
                </a:lnTo>
                <a:lnTo>
                  <a:pt x="1514497" y="302059"/>
                </a:lnTo>
                <a:lnTo>
                  <a:pt x="1543160" y="337499"/>
                </a:lnTo>
                <a:lnTo>
                  <a:pt x="1569947" y="374453"/>
                </a:lnTo>
                <a:lnTo>
                  <a:pt x="1594786" y="412846"/>
                </a:lnTo>
                <a:lnTo>
                  <a:pt x="1617603" y="452607"/>
                </a:lnTo>
                <a:lnTo>
                  <a:pt x="1638327" y="493663"/>
                </a:lnTo>
                <a:lnTo>
                  <a:pt x="1656885" y="535942"/>
                </a:lnTo>
                <a:lnTo>
                  <a:pt x="1673204" y="579370"/>
                </a:lnTo>
                <a:lnTo>
                  <a:pt x="1687212" y="623875"/>
                </a:lnTo>
                <a:lnTo>
                  <a:pt x="1698835" y="669386"/>
                </a:lnTo>
                <a:lnTo>
                  <a:pt x="1708002" y="715828"/>
                </a:lnTo>
                <a:lnTo>
                  <a:pt x="1714640" y="763129"/>
                </a:lnTo>
                <a:lnTo>
                  <a:pt x="1718676" y="811218"/>
                </a:lnTo>
                <a:lnTo>
                  <a:pt x="1720036" y="860020"/>
                </a:lnTo>
                <a:lnTo>
                  <a:pt x="1718676" y="908823"/>
                </a:lnTo>
                <a:lnTo>
                  <a:pt x="1714640" y="956911"/>
                </a:lnTo>
                <a:lnTo>
                  <a:pt x="1708002" y="1004213"/>
                </a:lnTo>
                <a:lnTo>
                  <a:pt x="1698835" y="1050655"/>
                </a:lnTo>
                <a:lnTo>
                  <a:pt x="1687212" y="1096165"/>
                </a:lnTo>
                <a:lnTo>
                  <a:pt x="1673204" y="1140670"/>
                </a:lnTo>
                <a:lnTo>
                  <a:pt x="1656885" y="1184099"/>
                </a:lnTo>
                <a:lnTo>
                  <a:pt x="1638327" y="1226377"/>
                </a:lnTo>
                <a:lnTo>
                  <a:pt x="1617603" y="1267433"/>
                </a:lnTo>
                <a:lnTo>
                  <a:pt x="1594786" y="1307194"/>
                </a:lnTo>
                <a:lnTo>
                  <a:pt x="1569947" y="1345588"/>
                </a:lnTo>
                <a:lnTo>
                  <a:pt x="1543160" y="1382541"/>
                </a:lnTo>
                <a:lnTo>
                  <a:pt x="1514497" y="1417981"/>
                </a:lnTo>
                <a:lnTo>
                  <a:pt x="1484031" y="1451836"/>
                </a:lnTo>
                <a:lnTo>
                  <a:pt x="1451834" y="1484033"/>
                </a:lnTo>
                <a:lnTo>
                  <a:pt x="1417979" y="1514499"/>
                </a:lnTo>
                <a:lnTo>
                  <a:pt x="1382539" y="1543162"/>
                </a:lnTo>
                <a:lnTo>
                  <a:pt x="1345586" y="1569950"/>
                </a:lnTo>
                <a:lnTo>
                  <a:pt x="1307193" y="1594789"/>
                </a:lnTo>
                <a:lnTo>
                  <a:pt x="1267432" y="1617606"/>
                </a:lnTo>
                <a:lnTo>
                  <a:pt x="1226376" y="1638330"/>
                </a:lnTo>
                <a:lnTo>
                  <a:pt x="1184098" y="1656888"/>
                </a:lnTo>
                <a:lnTo>
                  <a:pt x="1140669" y="1673207"/>
                </a:lnTo>
                <a:lnTo>
                  <a:pt x="1096164" y="1687215"/>
                </a:lnTo>
                <a:lnTo>
                  <a:pt x="1050654" y="1698839"/>
                </a:lnTo>
                <a:lnTo>
                  <a:pt x="1004212" y="1708006"/>
                </a:lnTo>
                <a:lnTo>
                  <a:pt x="956910" y="1714643"/>
                </a:lnTo>
                <a:lnTo>
                  <a:pt x="908822" y="1718679"/>
                </a:lnTo>
                <a:lnTo>
                  <a:pt x="86016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9248775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1038227"/>
            <a:ext cx="16230600" cy="0"/>
          </a:xfrm>
          <a:custGeom>
            <a:avLst/>
            <a:gdLst/>
            <a:ahLst/>
            <a:cxnLst/>
            <a:rect l="l" t="t" r="r" b="b"/>
            <a:pathLst>
              <a:path w="16230600" h="0">
                <a:moveTo>
                  <a:pt x="0" y="0"/>
                </a:moveTo>
                <a:lnTo>
                  <a:pt x="162306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158125" y="1573050"/>
            <a:ext cx="609600" cy="933450"/>
            <a:chOff x="1158125" y="1573050"/>
            <a:chExt cx="609600" cy="933450"/>
          </a:xfrm>
        </p:grpSpPr>
        <p:sp>
          <p:nvSpPr>
            <p:cNvPr id="6" name="object 6"/>
            <p:cNvSpPr/>
            <p:nvPr/>
          </p:nvSpPr>
          <p:spPr>
            <a:xfrm>
              <a:off x="1162392" y="1577267"/>
              <a:ext cx="601345" cy="925830"/>
            </a:xfrm>
            <a:custGeom>
              <a:avLst/>
              <a:gdLst/>
              <a:ahLst/>
              <a:cxnLst/>
              <a:rect l="l" t="t" r="r" b="b"/>
              <a:pathLst>
                <a:path w="601344" h="925830">
                  <a:moveTo>
                    <a:pt x="580326" y="925296"/>
                  </a:moveTo>
                  <a:lnTo>
                    <a:pt x="8534" y="925296"/>
                  </a:lnTo>
                  <a:lnTo>
                    <a:pt x="1991" y="918548"/>
                  </a:lnTo>
                  <a:lnTo>
                    <a:pt x="8639" y="871438"/>
                  </a:lnTo>
                  <a:lnTo>
                    <a:pt x="19770" y="829948"/>
                  </a:lnTo>
                  <a:lnTo>
                    <a:pt x="39626" y="776813"/>
                  </a:lnTo>
                  <a:lnTo>
                    <a:pt x="70702" y="714305"/>
                  </a:lnTo>
                  <a:lnTo>
                    <a:pt x="115496" y="644699"/>
                  </a:lnTo>
                  <a:lnTo>
                    <a:pt x="147047" y="603721"/>
                  </a:lnTo>
                  <a:lnTo>
                    <a:pt x="181999" y="562299"/>
                  </a:lnTo>
                  <a:lnTo>
                    <a:pt x="218357" y="521740"/>
                  </a:lnTo>
                  <a:lnTo>
                    <a:pt x="254128" y="483354"/>
                  </a:lnTo>
                  <a:lnTo>
                    <a:pt x="287318" y="448449"/>
                  </a:lnTo>
                  <a:lnTo>
                    <a:pt x="316405" y="417697"/>
                  </a:lnTo>
                  <a:lnTo>
                    <a:pt x="361899" y="365059"/>
                  </a:lnTo>
                  <a:lnTo>
                    <a:pt x="382866" y="332893"/>
                  </a:lnTo>
                  <a:lnTo>
                    <a:pt x="403383" y="263446"/>
                  </a:lnTo>
                  <a:lnTo>
                    <a:pt x="395183" y="230805"/>
                  </a:lnTo>
                  <a:lnTo>
                    <a:pt x="373620" y="205598"/>
                  </a:lnTo>
                  <a:lnTo>
                    <a:pt x="340697" y="189352"/>
                  </a:lnTo>
                  <a:lnTo>
                    <a:pt x="298413" y="183597"/>
                  </a:lnTo>
                  <a:lnTo>
                    <a:pt x="253630" y="190740"/>
                  </a:lnTo>
                  <a:lnTo>
                    <a:pt x="220076" y="212486"/>
                  </a:lnTo>
                  <a:lnTo>
                    <a:pt x="197242" y="249309"/>
                  </a:lnTo>
                  <a:lnTo>
                    <a:pt x="184623" y="301684"/>
                  </a:lnTo>
                  <a:lnTo>
                    <a:pt x="183485" y="308713"/>
                  </a:lnTo>
                  <a:lnTo>
                    <a:pt x="177511" y="314055"/>
                  </a:lnTo>
                  <a:lnTo>
                    <a:pt x="6258" y="314055"/>
                  </a:lnTo>
                  <a:lnTo>
                    <a:pt x="0" y="307869"/>
                  </a:lnTo>
                  <a:lnTo>
                    <a:pt x="0" y="299997"/>
                  </a:lnTo>
                  <a:lnTo>
                    <a:pt x="3150" y="256275"/>
                  </a:lnTo>
                  <a:lnTo>
                    <a:pt x="12541" y="212979"/>
                  </a:lnTo>
                  <a:lnTo>
                    <a:pt x="28080" y="171094"/>
                  </a:lnTo>
                  <a:lnTo>
                    <a:pt x="49675" y="131602"/>
                  </a:lnTo>
                  <a:lnTo>
                    <a:pt x="77234" y="95488"/>
                  </a:lnTo>
                  <a:lnTo>
                    <a:pt x="110664" y="63735"/>
                  </a:lnTo>
                  <a:lnTo>
                    <a:pt x="149874" y="37326"/>
                  </a:lnTo>
                  <a:lnTo>
                    <a:pt x="194771" y="17245"/>
                  </a:lnTo>
                  <a:lnTo>
                    <a:pt x="245263" y="4475"/>
                  </a:lnTo>
                  <a:lnTo>
                    <a:pt x="301257" y="0"/>
                  </a:lnTo>
                  <a:lnTo>
                    <a:pt x="351121" y="3446"/>
                  </a:lnTo>
                  <a:lnTo>
                    <a:pt x="397953" y="13468"/>
                  </a:lnTo>
                  <a:lnTo>
                    <a:pt x="441232" y="29590"/>
                  </a:lnTo>
                  <a:lnTo>
                    <a:pt x="480435" y="51337"/>
                  </a:lnTo>
                  <a:lnTo>
                    <a:pt x="515039" y="78232"/>
                  </a:lnTo>
                  <a:lnTo>
                    <a:pt x="544523" y="109800"/>
                  </a:lnTo>
                  <a:lnTo>
                    <a:pt x="568365" y="145565"/>
                  </a:lnTo>
                  <a:lnTo>
                    <a:pt x="586041" y="185052"/>
                  </a:lnTo>
                  <a:lnTo>
                    <a:pt x="597029" y="227784"/>
                  </a:lnTo>
                  <a:lnTo>
                    <a:pt x="600808" y="273287"/>
                  </a:lnTo>
                  <a:lnTo>
                    <a:pt x="596050" y="323762"/>
                  </a:lnTo>
                  <a:lnTo>
                    <a:pt x="582668" y="369717"/>
                  </a:lnTo>
                  <a:lnTo>
                    <a:pt x="562001" y="412003"/>
                  </a:lnTo>
                  <a:lnTo>
                    <a:pt x="535387" y="451471"/>
                  </a:lnTo>
                  <a:lnTo>
                    <a:pt x="504166" y="488972"/>
                  </a:lnTo>
                  <a:lnTo>
                    <a:pt x="469675" y="525357"/>
                  </a:lnTo>
                  <a:lnTo>
                    <a:pt x="399403" y="595021"/>
                  </a:lnTo>
                  <a:lnTo>
                    <a:pt x="366181" y="629633"/>
                  </a:lnTo>
                  <a:lnTo>
                    <a:pt x="334693" y="665972"/>
                  </a:lnTo>
                  <a:lnTo>
                    <a:pt x="306046" y="704700"/>
                  </a:lnTo>
                  <a:lnTo>
                    <a:pt x="281344" y="746479"/>
                  </a:lnTo>
                  <a:lnTo>
                    <a:pt x="580326" y="746479"/>
                  </a:lnTo>
                  <a:lnTo>
                    <a:pt x="586584" y="752664"/>
                  </a:lnTo>
                  <a:lnTo>
                    <a:pt x="586584" y="919111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58125" y="1573050"/>
              <a:ext cx="609600" cy="933450"/>
            </a:xfrm>
            <a:custGeom>
              <a:avLst/>
              <a:gdLst/>
              <a:ahLst/>
              <a:cxnLst/>
              <a:rect l="l" t="t" r="r" b="b"/>
              <a:pathLst>
                <a:path w="609600" h="933450">
                  <a:moveTo>
                    <a:pt x="183485" y="322490"/>
                  </a:moveTo>
                  <a:lnTo>
                    <a:pt x="18490" y="322490"/>
                  </a:lnTo>
                  <a:lnTo>
                    <a:pt x="11281" y="321058"/>
                  </a:lnTo>
                  <a:lnTo>
                    <a:pt x="5405" y="317148"/>
                  </a:lnTo>
                  <a:lnTo>
                    <a:pt x="1449" y="311340"/>
                  </a:lnTo>
                  <a:lnTo>
                    <a:pt x="0" y="304214"/>
                  </a:lnTo>
                  <a:lnTo>
                    <a:pt x="2640" y="263859"/>
                  </a:lnTo>
                  <a:lnTo>
                    <a:pt x="10513" y="223803"/>
                  </a:lnTo>
                  <a:lnTo>
                    <a:pt x="23550" y="184795"/>
                  </a:lnTo>
                  <a:lnTo>
                    <a:pt x="41678" y="147580"/>
                  </a:lnTo>
                  <a:lnTo>
                    <a:pt x="64829" y="112905"/>
                  </a:lnTo>
                  <a:lnTo>
                    <a:pt x="92931" y="81517"/>
                  </a:lnTo>
                  <a:lnTo>
                    <a:pt x="125913" y="54161"/>
                  </a:lnTo>
                  <a:lnTo>
                    <a:pt x="163706" y="31585"/>
                  </a:lnTo>
                  <a:lnTo>
                    <a:pt x="206238" y="14535"/>
                  </a:lnTo>
                  <a:lnTo>
                    <a:pt x="253440" y="3758"/>
                  </a:lnTo>
                  <a:lnTo>
                    <a:pt x="305240" y="0"/>
                  </a:lnTo>
                  <a:lnTo>
                    <a:pt x="355845" y="3503"/>
                  </a:lnTo>
                  <a:lnTo>
                    <a:pt x="378845" y="8434"/>
                  </a:lnTo>
                  <a:lnTo>
                    <a:pt x="305240" y="8434"/>
                  </a:lnTo>
                  <a:lnTo>
                    <a:pt x="250133" y="12845"/>
                  </a:lnTo>
                  <a:lnTo>
                    <a:pt x="200428" y="25430"/>
                  </a:lnTo>
                  <a:lnTo>
                    <a:pt x="156220" y="45222"/>
                  </a:lnTo>
                  <a:lnTo>
                    <a:pt x="117601" y="71252"/>
                  </a:lnTo>
                  <a:lnTo>
                    <a:pt x="84666" y="102552"/>
                  </a:lnTo>
                  <a:lnTo>
                    <a:pt x="57509" y="138155"/>
                  </a:lnTo>
                  <a:lnTo>
                    <a:pt x="36223" y="177090"/>
                  </a:lnTo>
                  <a:lnTo>
                    <a:pt x="20903" y="218391"/>
                  </a:lnTo>
                  <a:lnTo>
                    <a:pt x="11642" y="261088"/>
                  </a:lnTo>
                  <a:lnTo>
                    <a:pt x="8580" y="303577"/>
                  </a:lnTo>
                  <a:lnTo>
                    <a:pt x="8534" y="309556"/>
                  </a:lnTo>
                  <a:lnTo>
                    <a:pt x="13085" y="314055"/>
                  </a:lnTo>
                  <a:lnTo>
                    <a:pt x="191628" y="314055"/>
                  </a:lnTo>
                  <a:lnTo>
                    <a:pt x="191450" y="315461"/>
                  </a:lnTo>
                  <a:lnTo>
                    <a:pt x="183485" y="322490"/>
                  </a:lnTo>
                  <a:close/>
                </a:path>
                <a:path w="609600" h="933450">
                  <a:moveTo>
                    <a:pt x="443200" y="565693"/>
                  </a:moveTo>
                  <a:lnTo>
                    <a:pt x="437520" y="565693"/>
                  </a:lnTo>
                  <a:lnTo>
                    <a:pt x="434391" y="562600"/>
                  </a:lnTo>
                  <a:lnTo>
                    <a:pt x="470465" y="526830"/>
                  </a:lnTo>
                  <a:lnTo>
                    <a:pt x="504649" y="490784"/>
                  </a:lnTo>
                  <a:lnTo>
                    <a:pt x="535607" y="453636"/>
                  </a:lnTo>
                  <a:lnTo>
                    <a:pt x="562008" y="414561"/>
                  </a:lnTo>
                  <a:lnTo>
                    <a:pt x="582516" y="372731"/>
                  </a:lnTo>
                  <a:lnTo>
                    <a:pt x="595800" y="327321"/>
                  </a:lnTo>
                  <a:lnTo>
                    <a:pt x="600524" y="277504"/>
                  </a:lnTo>
                  <a:lnTo>
                    <a:pt x="596803" y="232735"/>
                  </a:lnTo>
                  <a:lnTo>
                    <a:pt x="585981" y="190680"/>
                  </a:lnTo>
                  <a:lnTo>
                    <a:pt x="568572" y="151810"/>
                  </a:lnTo>
                  <a:lnTo>
                    <a:pt x="545085" y="116595"/>
                  </a:lnTo>
                  <a:lnTo>
                    <a:pt x="516035" y="85507"/>
                  </a:lnTo>
                  <a:lnTo>
                    <a:pt x="481932" y="59016"/>
                  </a:lnTo>
                  <a:lnTo>
                    <a:pt x="443289" y="37593"/>
                  </a:lnTo>
                  <a:lnTo>
                    <a:pt x="400618" y="21707"/>
                  </a:lnTo>
                  <a:lnTo>
                    <a:pt x="354431" y="11831"/>
                  </a:lnTo>
                  <a:lnTo>
                    <a:pt x="305240" y="8434"/>
                  </a:lnTo>
                  <a:lnTo>
                    <a:pt x="378845" y="8434"/>
                  </a:lnTo>
                  <a:lnTo>
                    <a:pt x="447265" y="30076"/>
                  </a:lnTo>
                  <a:lnTo>
                    <a:pt x="487025" y="52174"/>
                  </a:lnTo>
                  <a:lnTo>
                    <a:pt x="522116" y="79497"/>
                  </a:lnTo>
                  <a:lnTo>
                    <a:pt x="552008" y="111561"/>
                  </a:lnTo>
                  <a:lnTo>
                    <a:pt x="576176" y="147880"/>
                  </a:lnTo>
                  <a:lnTo>
                    <a:pt x="594092" y="187967"/>
                  </a:lnTo>
                  <a:lnTo>
                    <a:pt x="605229" y="231337"/>
                  </a:lnTo>
                  <a:lnTo>
                    <a:pt x="609058" y="277504"/>
                  </a:lnTo>
                  <a:lnTo>
                    <a:pt x="604267" y="328637"/>
                  </a:lnTo>
                  <a:lnTo>
                    <a:pt x="590792" y="375131"/>
                  </a:lnTo>
                  <a:lnTo>
                    <a:pt x="569982" y="417859"/>
                  </a:lnTo>
                  <a:lnTo>
                    <a:pt x="543186" y="457689"/>
                  </a:lnTo>
                  <a:lnTo>
                    <a:pt x="511752" y="495493"/>
                  </a:lnTo>
                  <a:lnTo>
                    <a:pt x="477029" y="532141"/>
                  </a:lnTo>
                  <a:lnTo>
                    <a:pt x="443200" y="565693"/>
                  </a:lnTo>
                  <a:close/>
                </a:path>
                <a:path w="609600" h="933450">
                  <a:moveTo>
                    <a:pt x="191628" y="314055"/>
                  </a:moveTo>
                  <a:lnTo>
                    <a:pt x="179787" y="314055"/>
                  </a:lnTo>
                  <a:lnTo>
                    <a:pt x="184054" y="310400"/>
                  </a:lnTo>
                  <a:lnTo>
                    <a:pt x="184623" y="305339"/>
                  </a:lnTo>
                  <a:lnTo>
                    <a:pt x="197669" y="251326"/>
                  </a:lnTo>
                  <a:lnTo>
                    <a:pt x="221356" y="213365"/>
                  </a:lnTo>
                  <a:lnTo>
                    <a:pt x="256190" y="190955"/>
                  </a:lnTo>
                  <a:lnTo>
                    <a:pt x="302680" y="183597"/>
                  </a:lnTo>
                  <a:lnTo>
                    <a:pt x="346591" y="189655"/>
                  </a:lnTo>
                  <a:lnTo>
                    <a:pt x="351355" y="192032"/>
                  </a:lnTo>
                  <a:lnTo>
                    <a:pt x="302395" y="192032"/>
                  </a:lnTo>
                  <a:lnTo>
                    <a:pt x="259315" y="198920"/>
                  </a:lnTo>
                  <a:lnTo>
                    <a:pt x="227010" y="219937"/>
                  </a:lnTo>
                  <a:lnTo>
                    <a:pt x="204945" y="255609"/>
                  </a:lnTo>
                  <a:lnTo>
                    <a:pt x="192588" y="306464"/>
                  </a:lnTo>
                  <a:lnTo>
                    <a:pt x="191628" y="314055"/>
                  </a:lnTo>
                  <a:close/>
                </a:path>
                <a:path w="609600" h="933450">
                  <a:moveTo>
                    <a:pt x="576628" y="933450"/>
                  </a:moveTo>
                  <a:lnTo>
                    <a:pt x="15930" y="933450"/>
                  </a:lnTo>
                  <a:lnTo>
                    <a:pt x="11094" y="931482"/>
                  </a:lnTo>
                  <a:lnTo>
                    <a:pt x="4267" y="924171"/>
                  </a:lnTo>
                  <a:lnTo>
                    <a:pt x="2275" y="919392"/>
                  </a:lnTo>
                  <a:lnTo>
                    <a:pt x="2560" y="914331"/>
                  </a:lnTo>
                  <a:lnTo>
                    <a:pt x="8660" y="875177"/>
                  </a:lnTo>
                  <a:lnTo>
                    <a:pt x="19842" y="833322"/>
                  </a:lnTo>
                  <a:lnTo>
                    <a:pt x="39794" y="779728"/>
                  </a:lnTo>
                  <a:lnTo>
                    <a:pt x="71031" y="716732"/>
                  </a:lnTo>
                  <a:lnTo>
                    <a:pt x="116065" y="646667"/>
                  </a:lnTo>
                  <a:lnTo>
                    <a:pt x="147755" y="605523"/>
                  </a:lnTo>
                  <a:lnTo>
                    <a:pt x="182791" y="563947"/>
                  </a:lnTo>
                  <a:lnTo>
                    <a:pt x="219192" y="523262"/>
                  </a:lnTo>
                  <a:lnTo>
                    <a:pt x="254979" y="484791"/>
                  </a:lnTo>
                  <a:lnTo>
                    <a:pt x="317259" y="419244"/>
                  </a:lnTo>
                  <a:lnTo>
                    <a:pt x="329536" y="406165"/>
                  </a:lnTo>
                  <a:lnTo>
                    <a:pt x="362455" y="367225"/>
                  </a:lnTo>
                  <a:lnTo>
                    <a:pt x="397872" y="301952"/>
                  </a:lnTo>
                  <a:lnTo>
                    <a:pt x="403099" y="267945"/>
                  </a:lnTo>
                  <a:lnTo>
                    <a:pt x="395205" y="236986"/>
                  </a:lnTo>
                  <a:lnTo>
                    <a:pt x="374509" y="213013"/>
                  </a:lnTo>
                  <a:lnTo>
                    <a:pt x="342933" y="197527"/>
                  </a:lnTo>
                  <a:lnTo>
                    <a:pt x="302395" y="192032"/>
                  </a:lnTo>
                  <a:lnTo>
                    <a:pt x="351355" y="192032"/>
                  </a:lnTo>
                  <a:lnTo>
                    <a:pt x="380874" y="206757"/>
                  </a:lnTo>
                  <a:lnTo>
                    <a:pt x="403370" y="233296"/>
                  </a:lnTo>
                  <a:lnTo>
                    <a:pt x="411918" y="267664"/>
                  </a:lnTo>
                  <a:lnTo>
                    <a:pt x="406455" y="303577"/>
                  </a:lnTo>
                  <a:lnTo>
                    <a:pt x="391044" y="338832"/>
                  </a:lnTo>
                  <a:lnTo>
                    <a:pt x="369713" y="371609"/>
                  </a:lnTo>
                  <a:lnTo>
                    <a:pt x="336079" y="411551"/>
                  </a:lnTo>
                  <a:lnTo>
                    <a:pt x="261663" y="490243"/>
                  </a:lnTo>
                  <a:lnTo>
                    <a:pt x="225976" y="528530"/>
                  </a:lnTo>
                  <a:lnTo>
                    <a:pt x="189662" y="569004"/>
                  </a:lnTo>
                  <a:lnTo>
                    <a:pt x="154726" y="610327"/>
                  </a:lnTo>
                  <a:lnTo>
                    <a:pt x="123177" y="651165"/>
                  </a:lnTo>
                  <a:lnTo>
                    <a:pt x="78643" y="720333"/>
                  </a:lnTo>
                  <a:lnTo>
                    <a:pt x="47781" y="782394"/>
                  </a:lnTo>
                  <a:lnTo>
                    <a:pt x="28091" y="835114"/>
                  </a:lnTo>
                  <a:lnTo>
                    <a:pt x="17078" y="876260"/>
                  </a:lnTo>
                  <a:lnTo>
                    <a:pt x="10810" y="917705"/>
                  </a:lnTo>
                  <a:lnTo>
                    <a:pt x="11947" y="920235"/>
                  </a:lnTo>
                  <a:lnTo>
                    <a:pt x="15930" y="924171"/>
                  </a:lnTo>
                  <a:lnTo>
                    <a:pt x="18490" y="925296"/>
                  </a:lnTo>
                  <a:lnTo>
                    <a:pt x="591578" y="925296"/>
                  </a:lnTo>
                  <a:lnTo>
                    <a:pt x="589714" y="928073"/>
                  </a:lnTo>
                  <a:lnTo>
                    <a:pt x="583838" y="932013"/>
                  </a:lnTo>
                  <a:lnTo>
                    <a:pt x="576628" y="933450"/>
                  </a:lnTo>
                  <a:close/>
                </a:path>
                <a:path w="609600" h="933450">
                  <a:moveTo>
                    <a:pt x="591578" y="925296"/>
                  </a:moveTo>
                  <a:lnTo>
                    <a:pt x="582033" y="925296"/>
                  </a:lnTo>
                  <a:lnTo>
                    <a:pt x="586584" y="920798"/>
                  </a:lnTo>
                  <a:lnTo>
                    <a:pt x="586584" y="759412"/>
                  </a:lnTo>
                  <a:lnTo>
                    <a:pt x="582033" y="754913"/>
                  </a:lnTo>
                  <a:lnTo>
                    <a:pt x="284189" y="754913"/>
                  </a:lnTo>
                  <a:lnTo>
                    <a:pt x="282766" y="754070"/>
                  </a:lnTo>
                  <a:lnTo>
                    <a:pt x="281060" y="751821"/>
                  </a:lnTo>
                  <a:lnTo>
                    <a:pt x="281060" y="750134"/>
                  </a:lnTo>
                  <a:lnTo>
                    <a:pt x="306501" y="706644"/>
                  </a:lnTo>
                  <a:lnTo>
                    <a:pt x="335319" y="667664"/>
                  </a:lnTo>
                  <a:lnTo>
                    <a:pt x="366978" y="631113"/>
                  </a:lnTo>
                  <a:lnTo>
                    <a:pt x="400370" y="596317"/>
                  </a:lnTo>
                  <a:lnTo>
                    <a:pt x="434391" y="562600"/>
                  </a:lnTo>
                  <a:lnTo>
                    <a:pt x="437520" y="565693"/>
                  </a:lnTo>
                  <a:lnTo>
                    <a:pt x="443200" y="565693"/>
                  </a:lnTo>
                  <a:lnTo>
                    <a:pt x="407557" y="600885"/>
                  </a:lnTo>
                  <a:lnTo>
                    <a:pt x="375350" y="634291"/>
                  </a:lnTo>
                  <a:lnTo>
                    <a:pt x="344754" y="669277"/>
                  </a:lnTo>
                  <a:lnTo>
                    <a:pt x="316780" y="706394"/>
                  </a:lnTo>
                  <a:lnTo>
                    <a:pt x="292439" y="746197"/>
                  </a:lnTo>
                  <a:lnTo>
                    <a:pt x="576628" y="746197"/>
                  </a:lnTo>
                  <a:lnTo>
                    <a:pt x="583838" y="747629"/>
                  </a:lnTo>
                  <a:lnTo>
                    <a:pt x="589714" y="751539"/>
                  </a:lnTo>
                  <a:lnTo>
                    <a:pt x="593670" y="757347"/>
                  </a:lnTo>
                  <a:lnTo>
                    <a:pt x="595119" y="764473"/>
                  </a:lnTo>
                  <a:lnTo>
                    <a:pt x="595119" y="914893"/>
                  </a:lnTo>
                  <a:lnTo>
                    <a:pt x="593670" y="922181"/>
                  </a:lnTo>
                  <a:lnTo>
                    <a:pt x="591578" y="925296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028700" y="3192871"/>
            <a:ext cx="6315090" cy="1238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8700" y="4579162"/>
            <a:ext cx="6315090" cy="1047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8700" y="5779144"/>
            <a:ext cx="6315090" cy="1590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8700" y="7526944"/>
            <a:ext cx="6315090" cy="1047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68240" y="1637122"/>
            <a:ext cx="7344409" cy="1263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779905" algn="l"/>
                <a:tab pos="2386965" algn="l"/>
                <a:tab pos="3338829" algn="l"/>
                <a:tab pos="4757420" algn="l"/>
                <a:tab pos="5276850" algn="l"/>
              </a:tabLst>
            </a:pP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Main	</a:t>
            </a:r>
            <a:r>
              <a:rPr dirty="0" sz="3500" spc="570">
                <a:solidFill>
                  <a:srgbClr val="000000"/>
                </a:solidFill>
                <a:latin typeface="Arial Black"/>
                <a:cs typeface="Arial Black"/>
              </a:rPr>
              <a:t>Function	</a:t>
            </a:r>
            <a:r>
              <a:rPr dirty="0" sz="3500" spc="1205">
                <a:solidFill>
                  <a:srgbClr val="000000"/>
                </a:solidFill>
                <a:latin typeface="Arial Black"/>
                <a:cs typeface="Arial Black"/>
              </a:rPr>
              <a:t>2  </a:t>
            </a:r>
            <a:r>
              <a:rPr dirty="0" sz="3500" spc="149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715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509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1105">
                <a:solidFill>
                  <a:srgbClr val="000000"/>
                </a:solidFill>
                <a:latin typeface="Arial Black"/>
                <a:cs typeface="Arial Black"/>
              </a:rPr>
              <a:t>r</a:t>
            </a:r>
            <a:r>
              <a:rPr dirty="0" sz="3500" spc="1470">
                <a:solidFill>
                  <a:srgbClr val="000000"/>
                </a:solidFill>
                <a:latin typeface="Arial Black"/>
                <a:cs typeface="Arial Black"/>
              </a:rPr>
              <a:t>m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560">
                <a:solidFill>
                  <a:srgbClr val="000000"/>
                </a:solidFill>
                <a:latin typeface="Arial Black"/>
                <a:cs typeface="Arial Black"/>
              </a:rPr>
              <a:t>b</a:t>
            </a:r>
            <a:r>
              <a:rPr dirty="0" sz="3500" spc="360">
                <a:solidFill>
                  <a:srgbClr val="000000"/>
                </a:solidFill>
                <a:latin typeface="Arial Black"/>
                <a:cs typeface="Arial Black"/>
              </a:rPr>
              <a:t>y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695">
                <a:solidFill>
                  <a:srgbClr val="000000"/>
                </a:solidFill>
                <a:latin typeface="Arial Black"/>
                <a:cs typeface="Arial Black"/>
              </a:rPr>
              <a:t>u</a:t>
            </a:r>
            <a:r>
              <a:rPr dirty="0" sz="3500" spc="440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815">
                <a:solidFill>
                  <a:srgbClr val="000000"/>
                </a:solidFill>
                <a:latin typeface="Arial Black"/>
                <a:cs typeface="Arial Black"/>
              </a:rPr>
              <a:t>n</a:t>
            </a:r>
            <a:r>
              <a:rPr dirty="0" sz="3500" spc="665">
                <a:solidFill>
                  <a:srgbClr val="000000"/>
                </a:solidFill>
                <a:latin typeface="Arial Black"/>
                <a:cs typeface="Arial Black"/>
              </a:rPr>
              <a:t>g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1035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605">
                <a:solidFill>
                  <a:srgbClr val="000000"/>
                </a:solidFill>
                <a:latin typeface="Arial Black"/>
                <a:cs typeface="Arial Black"/>
              </a:rPr>
              <a:t>o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c</a:t>
            </a:r>
            <a:r>
              <a:rPr dirty="0" sz="3500" spc="425">
                <a:solidFill>
                  <a:srgbClr val="000000"/>
                </a:solidFill>
                <a:latin typeface="Arial Black"/>
                <a:cs typeface="Arial Black"/>
              </a:rPr>
              <a:t>k</a:t>
            </a:r>
            <a:r>
              <a:rPr dirty="0" sz="3500" spc="260">
                <a:solidFill>
                  <a:srgbClr val="000000"/>
                </a:solidFill>
                <a:latin typeface="Arial Black"/>
                <a:cs typeface="Arial Black"/>
              </a:rPr>
              <a:t>e</a:t>
            </a:r>
            <a:r>
              <a:rPr dirty="0" sz="3500" spc="130">
                <a:solidFill>
                  <a:srgbClr val="000000"/>
                </a:solidFill>
                <a:latin typeface="Arial Black"/>
                <a:cs typeface="Arial Black"/>
              </a:rPr>
              <a:t>t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736726" y="8673010"/>
            <a:ext cx="1535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9844" y="8673010"/>
            <a:ext cx="2309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6000" y="558868"/>
            <a:ext cx="133407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5715" algn="l"/>
                <a:tab pos="4171315" algn="l"/>
                <a:tab pos="6309360" algn="l"/>
                <a:tab pos="7231380" algn="l"/>
                <a:tab pos="9768205" algn="l"/>
                <a:tab pos="11598275" algn="l"/>
              </a:tabLst>
            </a:pP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	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K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	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	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	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	</a:t>
            </a: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	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H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7975" y="3128485"/>
            <a:ext cx="6986905" cy="6883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95934" algn="l"/>
                <a:tab pos="6120130" algn="l"/>
              </a:tabLst>
            </a:pPr>
            <a:r>
              <a:rPr dirty="0" sz="2000" spc="-225" b="1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28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8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d	</a:t>
            </a: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19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18844" algn="l"/>
                <a:tab pos="1780539" algn="l"/>
                <a:tab pos="2393950" algn="l"/>
                <a:tab pos="3007995" algn="l"/>
                <a:tab pos="3491865" algn="l"/>
                <a:tab pos="4549140" algn="l"/>
                <a:tab pos="5659120" algn="l"/>
              </a:tabLst>
            </a:pPr>
            <a:r>
              <a:rPr dirty="0" sz="1600" spc="210" b="1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1600" spc="-2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00">
                <a:solidFill>
                  <a:srgbClr val="184569"/>
                </a:solidFill>
                <a:latin typeface="BM HANNA Air"/>
                <a:cs typeface="BM HANNA Air"/>
              </a:rPr>
              <a:t>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90">
                <a:solidFill>
                  <a:srgbClr val="184569"/>
                </a:solidFill>
                <a:latin typeface="BM HANNA Air"/>
                <a:cs typeface="BM HANNA Air"/>
              </a:rPr>
              <a:t>운	</a:t>
            </a:r>
            <a:r>
              <a:rPr dirty="0" sz="1600" spc="25">
                <a:solidFill>
                  <a:srgbClr val="184569"/>
                </a:solidFill>
                <a:latin typeface="BM HANNA Air"/>
                <a:cs typeface="BM HANNA Air"/>
              </a:rPr>
              <a:t>세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션	</a:t>
            </a:r>
            <a:r>
              <a:rPr dirty="0" sz="1600" spc="155">
                <a:solidFill>
                  <a:srgbClr val="184569"/>
                </a:solidFill>
                <a:latin typeface="BM HANNA Air"/>
                <a:cs typeface="BM HANNA Air"/>
              </a:rPr>
              <a:t>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45">
                <a:solidFill>
                  <a:srgbClr val="184569"/>
                </a:solidFill>
                <a:latin typeface="BM HANNA Air"/>
                <a:cs typeface="BM HANNA Air"/>
              </a:rPr>
              <a:t>결	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1600" spc="-95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1600" spc="-8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1600" spc="-7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1600" spc="190">
                <a:solidFill>
                  <a:srgbClr val="184569"/>
                </a:solidFill>
                <a:latin typeface="BM HANNA Air"/>
                <a:cs typeface="BM HANNA Air"/>
              </a:rPr>
              <a:t>리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스</a:t>
            </a:r>
            <a:r>
              <a:rPr dirty="0" sz="1600" spc="-2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추</a:t>
            </a:r>
            <a:r>
              <a:rPr dirty="0" sz="16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가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67975" y="4480761"/>
            <a:ext cx="5552440" cy="964565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535305" algn="l"/>
                <a:tab pos="3638550" algn="l"/>
              </a:tabLst>
            </a:pPr>
            <a:r>
              <a:rPr dirty="0" sz="2000" spc="85" b="1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55" b="1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11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18844" algn="l"/>
              </a:tabLst>
            </a:pPr>
            <a:r>
              <a:rPr dirty="0" sz="1600" spc="210" b="1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1600" spc="-2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8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0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95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320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7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78460" algn="l"/>
              </a:tabLst>
            </a:pP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지	</a:t>
            </a:r>
            <a:r>
              <a:rPr dirty="0" sz="1600" spc="200">
                <a:solidFill>
                  <a:srgbClr val="184569"/>
                </a:solidFill>
                <a:latin typeface="BM HANNA Air"/>
                <a:cs typeface="BM HANNA Air"/>
              </a:rPr>
              <a:t>처</a:t>
            </a:r>
            <a:r>
              <a:rPr dirty="0" sz="16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90">
                <a:solidFill>
                  <a:srgbClr val="184569"/>
                </a:solidFill>
                <a:latin typeface="BM HANNA Air"/>
                <a:cs typeface="BM HANNA Air"/>
              </a:rPr>
              <a:t>리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73833" y="4899879"/>
            <a:ext cx="39751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750" algn="l"/>
                <a:tab pos="2665095" algn="l"/>
                <a:tab pos="3526790" algn="l"/>
              </a:tabLst>
            </a:pP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17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16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184569"/>
                </a:solidFill>
                <a:latin typeface="Trebuchet MS"/>
                <a:cs typeface="Trebuchet MS"/>
              </a:rPr>
              <a:t>)	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호 </a:t>
            </a:r>
            <a:r>
              <a:rPr dirty="0" sz="1600" spc="210">
                <a:solidFill>
                  <a:srgbClr val="184569"/>
                </a:solidFill>
                <a:latin typeface="BM HANNA Air"/>
                <a:cs typeface="BM HANNA Air"/>
              </a:rPr>
              <a:t>출</a:t>
            </a:r>
            <a:r>
              <a:rPr dirty="0" sz="1600" spc="-1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1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1600" spc="17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54">
                <a:solidFill>
                  <a:srgbClr val="184569"/>
                </a:solidFill>
                <a:latin typeface="BM HANNA Air"/>
                <a:cs typeface="BM HANNA Air"/>
              </a:rPr>
              <a:t>신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1600" spc="40">
                <a:solidFill>
                  <a:srgbClr val="184569"/>
                </a:solidFill>
                <a:latin typeface="BM HANNA Air"/>
                <a:cs typeface="BM HANNA Air"/>
              </a:rPr>
              <a:t>메</a:t>
            </a:r>
            <a:r>
              <a:rPr dirty="0" sz="16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7975" y="6111441"/>
            <a:ext cx="5382895" cy="6883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542925" algn="l"/>
                <a:tab pos="4516120" algn="l"/>
              </a:tabLst>
            </a:pPr>
            <a:r>
              <a:rPr dirty="0" sz="2000" spc="145" b="1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184569"/>
                </a:solidFill>
                <a:latin typeface="Trebuchet MS"/>
                <a:cs typeface="Trebuchet MS"/>
              </a:rPr>
              <a:t>x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55" b="1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19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18844" algn="l"/>
                <a:tab pos="1976120" algn="l"/>
                <a:tab pos="3085465" algn="l"/>
                <a:tab pos="3699510" algn="l"/>
              </a:tabLst>
            </a:pPr>
            <a:r>
              <a:rPr dirty="0" sz="1600" spc="210" b="1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1600" spc="-2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1600" spc="-95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1600" spc="-8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1600" spc="-7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1600" spc="190">
                <a:solidFill>
                  <a:srgbClr val="184569"/>
                </a:solidFill>
                <a:latin typeface="BM HANNA Air"/>
                <a:cs typeface="BM HANNA Air"/>
              </a:rPr>
              <a:t>리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스</a:t>
            </a:r>
            <a:r>
              <a:rPr dirty="0" sz="1600" spc="-229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2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모</a:t>
            </a:r>
            <a:r>
              <a:rPr dirty="0" sz="16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45">
                <a:solidFill>
                  <a:srgbClr val="184569"/>
                </a:solidFill>
                <a:latin typeface="BM HANNA Air"/>
                <a:cs typeface="BM HANNA Air"/>
              </a:rPr>
              <a:t>든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69028" y="6530559"/>
            <a:ext cx="243141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2045" algn="l"/>
                <a:tab pos="1983739" algn="l"/>
              </a:tabLst>
            </a:pPr>
            <a:r>
              <a:rPr dirty="0" sz="1600" spc="25">
                <a:solidFill>
                  <a:srgbClr val="184569"/>
                </a:solidFill>
                <a:latin typeface="BM HANNA Air"/>
                <a:cs typeface="BM HANNA Air"/>
              </a:rPr>
              <a:t>세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션</a:t>
            </a:r>
            <a:r>
              <a:rPr dirty="0" sz="1600" spc="-6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80">
                <a:solidFill>
                  <a:srgbClr val="184569"/>
                </a:solidFill>
                <a:latin typeface="BM HANNA Air"/>
                <a:cs typeface="BM HANNA Air"/>
              </a:rPr>
              <a:t>게	</a:t>
            </a:r>
            <a:r>
              <a:rPr dirty="0" sz="1600" spc="40">
                <a:solidFill>
                  <a:srgbClr val="184569"/>
                </a:solidFill>
                <a:latin typeface="BM HANNA Air"/>
                <a:cs typeface="BM HANNA Air"/>
              </a:rPr>
              <a:t>메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지	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전</a:t>
            </a:r>
            <a:r>
              <a:rPr dirty="0" sz="1600" spc="-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송</a:t>
            </a:r>
            <a:endParaRPr sz="1600">
              <a:latin typeface="BM HANNA Air"/>
              <a:cs typeface="BM HANNA Ai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7975" y="7465881"/>
            <a:ext cx="5006975" cy="6883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547370" algn="l"/>
              </a:tabLst>
            </a:pPr>
            <a:r>
              <a:rPr dirty="0" sz="2000" spc="180" b="1">
                <a:solidFill>
                  <a:srgbClr val="184569"/>
                </a:solidFill>
                <a:latin typeface="Trebuchet MS"/>
                <a:cs typeface="Trebuchet MS"/>
              </a:rPr>
              <a:t>4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40" b="1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0" b="1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8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20" b="1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5" b="1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60" b="1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80" b="1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50" b="1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60" b="1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5" b="1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 b="1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 b="1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918844" algn="l"/>
                <a:tab pos="1780539" algn="l"/>
                <a:tab pos="2393950" algn="l"/>
                <a:tab pos="3255645" algn="l"/>
                <a:tab pos="3869690" algn="l"/>
              </a:tabLst>
            </a:pPr>
            <a:r>
              <a:rPr dirty="0" sz="1600" spc="210" b="1">
                <a:solidFill>
                  <a:srgbClr val="184569"/>
                </a:solidFill>
                <a:latin typeface="Trebuchet MS"/>
                <a:cs typeface="Trebuchet MS"/>
              </a:rPr>
              <a:t>* </a:t>
            </a:r>
            <a:r>
              <a:rPr dirty="0" sz="1600" spc="260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1600" spc="-2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능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50">
                <a:solidFill>
                  <a:srgbClr val="184569"/>
                </a:solidFill>
                <a:latin typeface="Trebuchet MS"/>
                <a:cs typeface="Trebuchet MS"/>
              </a:rPr>
              <a:t>:	</a:t>
            </a:r>
            <a:r>
              <a:rPr dirty="0" sz="1600" spc="120">
                <a:solidFill>
                  <a:srgbClr val="184569"/>
                </a:solidFill>
                <a:latin typeface="BM HANNA Air"/>
                <a:cs typeface="BM HANNA Air"/>
              </a:rPr>
              <a:t>웹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85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1600" spc="155">
                <a:solidFill>
                  <a:srgbClr val="184569"/>
                </a:solidFill>
                <a:latin typeface="BM HANNA Air"/>
                <a:cs typeface="BM HANNA Air"/>
              </a:rPr>
              <a:t>연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45">
                <a:solidFill>
                  <a:srgbClr val="184569"/>
                </a:solidFill>
                <a:latin typeface="BM HANNA Air"/>
                <a:cs typeface="BM HANNA Air"/>
              </a:rPr>
              <a:t>결	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종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료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후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1600" spc="135">
                <a:solidFill>
                  <a:srgbClr val="184569"/>
                </a:solidFill>
                <a:latin typeface="BM HANNA Air"/>
                <a:cs typeface="BM HANNA Air"/>
              </a:rPr>
              <a:t>호</a:t>
            </a:r>
            <a:r>
              <a:rPr dirty="0" sz="16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10">
                <a:solidFill>
                  <a:srgbClr val="184569"/>
                </a:solidFill>
                <a:latin typeface="BM HANNA Air"/>
                <a:cs typeface="BM HANNA Air"/>
              </a:rPr>
              <a:t>출</a:t>
            </a:r>
            <a:r>
              <a:rPr dirty="0" sz="16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5">
                <a:solidFill>
                  <a:srgbClr val="184569"/>
                </a:solidFill>
                <a:latin typeface="BM HANNA Air"/>
                <a:cs typeface="BM HANNA Air"/>
              </a:rPr>
              <a:t>되</a:t>
            </a:r>
            <a:r>
              <a:rPr dirty="0" sz="16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90">
                <a:solidFill>
                  <a:srgbClr val="184569"/>
                </a:solidFill>
                <a:latin typeface="BM HANNA Air"/>
                <a:cs typeface="BM HANNA Air"/>
              </a:rPr>
              <a:t>며</a:t>
            </a:r>
            <a:r>
              <a:rPr dirty="0" sz="16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-14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52659" y="7465881"/>
            <a:ext cx="4598670" cy="6883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55270">
              <a:lnSpc>
                <a:spcPct val="100000"/>
              </a:lnSpc>
              <a:spcBef>
                <a:spcPts val="600"/>
              </a:spcBef>
            </a:pP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11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  <a:tabLst>
                <a:tab pos="873760" algn="l"/>
                <a:tab pos="1735455" algn="l"/>
                <a:tab pos="2793365" algn="l"/>
                <a:tab pos="4150360" algn="l"/>
              </a:tabLst>
            </a:pP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종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5">
                <a:solidFill>
                  <a:srgbClr val="184569"/>
                </a:solidFill>
                <a:latin typeface="BM HANNA Air"/>
                <a:cs typeface="BM HANNA Air"/>
              </a:rPr>
              <a:t>료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1600" spc="25">
                <a:solidFill>
                  <a:srgbClr val="184569"/>
                </a:solidFill>
                <a:latin typeface="BM HANNA Air"/>
                <a:cs typeface="BM HANNA Air"/>
              </a:rPr>
              <a:t>세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30">
                <a:solidFill>
                  <a:srgbClr val="184569"/>
                </a:solidFill>
                <a:latin typeface="BM HANNA Air"/>
                <a:cs typeface="BM HANNA Air"/>
              </a:rPr>
              <a:t>션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1600" spc="95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1600" spc="-95">
                <a:solidFill>
                  <a:srgbClr val="184569"/>
                </a:solidFill>
                <a:latin typeface="Trebuchet MS"/>
                <a:cs typeface="Trebuchet MS"/>
              </a:rPr>
              <a:t>l </a:t>
            </a:r>
            <a:r>
              <a:rPr dirty="0" sz="1600" spc="-8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1600" spc="-7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60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16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1600" spc="55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1600" spc="190">
                <a:solidFill>
                  <a:srgbClr val="184569"/>
                </a:solidFill>
                <a:latin typeface="BM HANNA Air"/>
                <a:cs typeface="BM HANNA Air"/>
              </a:rPr>
              <a:t>리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60">
                <a:solidFill>
                  <a:srgbClr val="184569"/>
                </a:solidFill>
                <a:latin typeface="BM HANNA Air"/>
                <a:cs typeface="BM HANNA Air"/>
              </a:rPr>
              <a:t>스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17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16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1600" spc="-1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25">
                <a:solidFill>
                  <a:srgbClr val="184569"/>
                </a:solidFill>
                <a:latin typeface="BM HANNA Air"/>
                <a:cs typeface="BM HANNA Air"/>
              </a:rPr>
              <a:t>서	</a:t>
            </a:r>
            <a:r>
              <a:rPr dirty="0" sz="1600" spc="20">
                <a:solidFill>
                  <a:srgbClr val="184569"/>
                </a:solidFill>
                <a:latin typeface="BM HANNA Air"/>
                <a:cs typeface="BM HANNA Air"/>
              </a:rPr>
              <a:t>제</a:t>
            </a:r>
            <a:r>
              <a:rPr dirty="0" sz="16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600" spc="235">
                <a:solidFill>
                  <a:srgbClr val="184569"/>
                </a:solidFill>
                <a:latin typeface="BM HANNA Air"/>
                <a:cs typeface="BM HANNA Air"/>
              </a:rPr>
              <a:t>거</a:t>
            </a:r>
            <a:endParaRPr sz="16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7"/>
                </a:lnTo>
                <a:lnTo>
                  <a:pt x="452607" y="1617603"/>
                </a:lnTo>
                <a:lnTo>
                  <a:pt x="412846" y="1594785"/>
                </a:lnTo>
                <a:lnTo>
                  <a:pt x="374452" y="1569947"/>
                </a:lnTo>
                <a:lnTo>
                  <a:pt x="337499" y="1543159"/>
                </a:lnTo>
                <a:lnTo>
                  <a:pt x="302058" y="1514496"/>
                </a:lnTo>
                <a:lnTo>
                  <a:pt x="268204" y="1484030"/>
                </a:lnTo>
                <a:lnTo>
                  <a:pt x="236007" y="1451833"/>
                </a:lnTo>
                <a:lnTo>
                  <a:pt x="205540" y="1417978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1"/>
                </a:lnTo>
                <a:lnTo>
                  <a:pt x="102433" y="1267430"/>
                </a:lnTo>
                <a:lnTo>
                  <a:pt x="81709" y="1226374"/>
                </a:lnTo>
                <a:lnTo>
                  <a:pt x="63151" y="1184095"/>
                </a:lnTo>
                <a:lnTo>
                  <a:pt x="46832" y="1140667"/>
                </a:lnTo>
                <a:lnTo>
                  <a:pt x="32825" y="1096162"/>
                </a:lnTo>
                <a:lnTo>
                  <a:pt x="21201" y="1050652"/>
                </a:lnTo>
                <a:lnTo>
                  <a:pt x="12034" y="1004209"/>
                </a:lnTo>
                <a:lnTo>
                  <a:pt x="5396" y="956908"/>
                </a:lnTo>
                <a:lnTo>
                  <a:pt x="1360" y="908820"/>
                </a:lnTo>
                <a:lnTo>
                  <a:pt x="0" y="859997"/>
                </a:lnTo>
                <a:lnTo>
                  <a:pt x="1360" y="811215"/>
                </a:lnTo>
                <a:lnTo>
                  <a:pt x="5396" y="763126"/>
                </a:lnTo>
                <a:lnTo>
                  <a:pt x="12034" y="715825"/>
                </a:lnTo>
                <a:lnTo>
                  <a:pt x="21201" y="669383"/>
                </a:lnTo>
                <a:lnTo>
                  <a:pt x="32825" y="623873"/>
                </a:lnTo>
                <a:lnTo>
                  <a:pt x="46832" y="579367"/>
                </a:lnTo>
                <a:lnTo>
                  <a:pt x="63151" y="535939"/>
                </a:lnTo>
                <a:lnTo>
                  <a:pt x="81709" y="493661"/>
                </a:lnTo>
                <a:lnTo>
                  <a:pt x="102433" y="452605"/>
                </a:lnTo>
                <a:lnTo>
                  <a:pt x="125251" y="412844"/>
                </a:lnTo>
                <a:lnTo>
                  <a:pt x="150090" y="374451"/>
                </a:lnTo>
                <a:lnTo>
                  <a:pt x="176877" y="337498"/>
                </a:lnTo>
                <a:lnTo>
                  <a:pt x="205540" y="302057"/>
                </a:lnTo>
                <a:lnTo>
                  <a:pt x="236007" y="268202"/>
                </a:lnTo>
                <a:lnTo>
                  <a:pt x="268204" y="236006"/>
                </a:lnTo>
                <a:lnTo>
                  <a:pt x="302058" y="205540"/>
                </a:lnTo>
                <a:lnTo>
                  <a:pt x="337499" y="176877"/>
                </a:lnTo>
                <a:lnTo>
                  <a:pt x="374452" y="150090"/>
                </a:lnTo>
                <a:lnTo>
                  <a:pt x="412846" y="125251"/>
                </a:lnTo>
                <a:lnTo>
                  <a:pt x="452607" y="102433"/>
                </a:lnTo>
                <a:lnTo>
                  <a:pt x="493663" y="81709"/>
                </a:lnTo>
                <a:lnTo>
                  <a:pt x="535941" y="63151"/>
                </a:lnTo>
                <a:lnTo>
                  <a:pt x="579369" y="46832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4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4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2"/>
                </a:lnTo>
                <a:lnTo>
                  <a:pt x="1184098" y="63151"/>
                </a:lnTo>
                <a:lnTo>
                  <a:pt x="1226376" y="81709"/>
                </a:lnTo>
                <a:lnTo>
                  <a:pt x="1267432" y="102433"/>
                </a:lnTo>
                <a:lnTo>
                  <a:pt x="1307193" y="125251"/>
                </a:lnTo>
                <a:lnTo>
                  <a:pt x="1345586" y="150090"/>
                </a:lnTo>
                <a:lnTo>
                  <a:pt x="1382539" y="176877"/>
                </a:lnTo>
                <a:lnTo>
                  <a:pt x="1417979" y="205540"/>
                </a:lnTo>
                <a:lnTo>
                  <a:pt x="1451834" y="236006"/>
                </a:lnTo>
                <a:lnTo>
                  <a:pt x="1484031" y="268202"/>
                </a:lnTo>
                <a:lnTo>
                  <a:pt x="1514497" y="302057"/>
                </a:lnTo>
                <a:lnTo>
                  <a:pt x="1543160" y="337498"/>
                </a:lnTo>
                <a:lnTo>
                  <a:pt x="1569947" y="374451"/>
                </a:lnTo>
                <a:lnTo>
                  <a:pt x="1594786" y="412844"/>
                </a:lnTo>
                <a:lnTo>
                  <a:pt x="1617603" y="452605"/>
                </a:lnTo>
                <a:lnTo>
                  <a:pt x="1638327" y="493661"/>
                </a:lnTo>
                <a:lnTo>
                  <a:pt x="1656885" y="535939"/>
                </a:lnTo>
                <a:lnTo>
                  <a:pt x="1673204" y="579367"/>
                </a:lnTo>
                <a:lnTo>
                  <a:pt x="1687212" y="623873"/>
                </a:lnTo>
                <a:lnTo>
                  <a:pt x="1698835" y="669383"/>
                </a:lnTo>
                <a:lnTo>
                  <a:pt x="1708002" y="715825"/>
                </a:lnTo>
                <a:lnTo>
                  <a:pt x="1714640" y="763126"/>
                </a:lnTo>
                <a:lnTo>
                  <a:pt x="1718676" y="811215"/>
                </a:lnTo>
                <a:lnTo>
                  <a:pt x="1720036" y="860017"/>
                </a:lnTo>
                <a:lnTo>
                  <a:pt x="1718676" y="908820"/>
                </a:lnTo>
                <a:lnTo>
                  <a:pt x="1714640" y="956908"/>
                </a:lnTo>
                <a:lnTo>
                  <a:pt x="1708002" y="1004209"/>
                </a:lnTo>
                <a:lnTo>
                  <a:pt x="1698835" y="1050652"/>
                </a:lnTo>
                <a:lnTo>
                  <a:pt x="1687212" y="1096162"/>
                </a:lnTo>
                <a:lnTo>
                  <a:pt x="1673204" y="1140667"/>
                </a:lnTo>
                <a:lnTo>
                  <a:pt x="1656885" y="1184095"/>
                </a:lnTo>
                <a:lnTo>
                  <a:pt x="1638327" y="1226374"/>
                </a:lnTo>
                <a:lnTo>
                  <a:pt x="1617603" y="1267430"/>
                </a:lnTo>
                <a:lnTo>
                  <a:pt x="1594786" y="1307191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8"/>
                </a:lnTo>
                <a:lnTo>
                  <a:pt x="1484031" y="1451833"/>
                </a:lnTo>
                <a:lnTo>
                  <a:pt x="1451834" y="1484030"/>
                </a:lnTo>
                <a:lnTo>
                  <a:pt x="1417979" y="1514496"/>
                </a:lnTo>
                <a:lnTo>
                  <a:pt x="1382539" y="1543159"/>
                </a:lnTo>
                <a:lnTo>
                  <a:pt x="1345586" y="1569947"/>
                </a:lnTo>
                <a:lnTo>
                  <a:pt x="1307193" y="1594785"/>
                </a:lnTo>
                <a:lnTo>
                  <a:pt x="1267432" y="1617603"/>
                </a:lnTo>
                <a:lnTo>
                  <a:pt x="1226376" y="1638327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19175" y="897411"/>
            <a:ext cx="17268825" cy="8509000"/>
            <a:chOff x="1019175" y="897411"/>
            <a:chExt cx="17268825" cy="8509000"/>
          </a:xfrm>
        </p:grpSpPr>
        <p:sp>
          <p:nvSpPr>
            <p:cNvPr id="4" name="object 4"/>
            <p:cNvSpPr/>
            <p:nvPr/>
          </p:nvSpPr>
          <p:spPr>
            <a:xfrm>
              <a:off x="12992648" y="897411"/>
              <a:ext cx="5295900" cy="8509000"/>
            </a:xfrm>
            <a:custGeom>
              <a:avLst/>
              <a:gdLst/>
              <a:ahLst/>
              <a:cxnLst/>
              <a:rect l="l" t="t" r="r" b="b"/>
              <a:pathLst>
                <a:path w="5295900" h="8509000">
                  <a:moveTo>
                    <a:pt x="4744095" y="12699"/>
                  </a:moveTo>
                  <a:lnTo>
                    <a:pt x="3789207" y="12699"/>
                  </a:lnTo>
                  <a:lnTo>
                    <a:pt x="3836306" y="0"/>
                  </a:lnTo>
                  <a:lnTo>
                    <a:pt x="4696996" y="0"/>
                  </a:lnTo>
                  <a:lnTo>
                    <a:pt x="4744095" y="12699"/>
                  </a:lnTo>
                  <a:close/>
                </a:path>
                <a:path w="5295900" h="8509000">
                  <a:moveTo>
                    <a:pt x="4837828" y="25399"/>
                  </a:moveTo>
                  <a:lnTo>
                    <a:pt x="3695474" y="25399"/>
                  </a:lnTo>
                  <a:lnTo>
                    <a:pt x="3742262" y="12699"/>
                  </a:lnTo>
                  <a:lnTo>
                    <a:pt x="4791040" y="12699"/>
                  </a:lnTo>
                  <a:lnTo>
                    <a:pt x="4837828" y="25399"/>
                  </a:lnTo>
                  <a:close/>
                </a:path>
                <a:path w="5295900" h="8509000">
                  <a:moveTo>
                    <a:pt x="4930923" y="38099"/>
                  </a:moveTo>
                  <a:lnTo>
                    <a:pt x="3602378" y="38099"/>
                  </a:lnTo>
                  <a:lnTo>
                    <a:pt x="3648845" y="25399"/>
                  </a:lnTo>
                  <a:lnTo>
                    <a:pt x="4884457" y="25399"/>
                  </a:lnTo>
                  <a:lnTo>
                    <a:pt x="4930923" y="38099"/>
                  </a:lnTo>
                  <a:close/>
                </a:path>
                <a:path w="5295900" h="8509000">
                  <a:moveTo>
                    <a:pt x="5069321" y="63499"/>
                  </a:moveTo>
                  <a:lnTo>
                    <a:pt x="3463980" y="63499"/>
                  </a:lnTo>
                  <a:lnTo>
                    <a:pt x="3556077" y="38099"/>
                  </a:lnTo>
                  <a:lnTo>
                    <a:pt x="4977225" y="38099"/>
                  </a:lnTo>
                  <a:lnTo>
                    <a:pt x="5069321" y="63499"/>
                  </a:lnTo>
                  <a:close/>
                </a:path>
                <a:path w="5295900" h="8509000">
                  <a:moveTo>
                    <a:pt x="5251409" y="101599"/>
                  </a:moveTo>
                  <a:lnTo>
                    <a:pt x="3281893" y="101599"/>
                  </a:lnTo>
                  <a:lnTo>
                    <a:pt x="3418191" y="63499"/>
                  </a:lnTo>
                  <a:lnTo>
                    <a:pt x="5115111" y="63499"/>
                  </a:lnTo>
                  <a:lnTo>
                    <a:pt x="5251409" y="101599"/>
                  </a:lnTo>
                  <a:close/>
                </a:path>
                <a:path w="5295900" h="8509000">
                  <a:moveTo>
                    <a:pt x="5295351" y="8407399"/>
                  </a:moveTo>
                  <a:lnTo>
                    <a:pt x="3281893" y="8407399"/>
                  </a:lnTo>
                  <a:lnTo>
                    <a:pt x="2926772" y="8305799"/>
                  </a:lnTo>
                  <a:lnTo>
                    <a:pt x="2883286" y="8280399"/>
                  </a:lnTo>
                  <a:lnTo>
                    <a:pt x="2754100" y="8242299"/>
                  </a:lnTo>
                  <a:lnTo>
                    <a:pt x="2711472" y="8216899"/>
                  </a:lnTo>
                  <a:lnTo>
                    <a:pt x="2626883" y="8191499"/>
                  </a:lnTo>
                  <a:lnTo>
                    <a:pt x="2584928" y="8166099"/>
                  </a:lnTo>
                  <a:lnTo>
                    <a:pt x="2543202" y="8153399"/>
                  </a:lnTo>
                  <a:lnTo>
                    <a:pt x="2501710" y="8127999"/>
                  </a:lnTo>
                  <a:lnTo>
                    <a:pt x="2460454" y="8115299"/>
                  </a:lnTo>
                  <a:lnTo>
                    <a:pt x="2419436" y="8089899"/>
                  </a:lnTo>
                  <a:lnTo>
                    <a:pt x="2378659" y="8077199"/>
                  </a:lnTo>
                  <a:lnTo>
                    <a:pt x="2338126" y="8051799"/>
                  </a:lnTo>
                  <a:lnTo>
                    <a:pt x="2297841" y="8039099"/>
                  </a:lnTo>
                  <a:lnTo>
                    <a:pt x="2218021" y="7988299"/>
                  </a:lnTo>
                  <a:lnTo>
                    <a:pt x="2178494" y="7975599"/>
                  </a:lnTo>
                  <a:lnTo>
                    <a:pt x="2022993" y="7873999"/>
                  </a:lnTo>
                  <a:lnTo>
                    <a:pt x="1984785" y="7848599"/>
                  </a:lnTo>
                  <a:lnTo>
                    <a:pt x="1946849" y="7835899"/>
                  </a:lnTo>
                  <a:lnTo>
                    <a:pt x="1834703" y="7759699"/>
                  </a:lnTo>
                  <a:lnTo>
                    <a:pt x="1761353" y="7708899"/>
                  </a:lnTo>
                  <a:lnTo>
                    <a:pt x="1725110" y="7670799"/>
                  </a:lnTo>
                  <a:lnTo>
                    <a:pt x="1618147" y="7594599"/>
                  </a:lnTo>
                  <a:lnTo>
                    <a:pt x="1548336" y="7543799"/>
                  </a:lnTo>
                  <a:lnTo>
                    <a:pt x="1513888" y="7505699"/>
                  </a:lnTo>
                  <a:lnTo>
                    <a:pt x="1445923" y="7454899"/>
                  </a:lnTo>
                  <a:lnTo>
                    <a:pt x="1412412" y="7416799"/>
                  </a:lnTo>
                  <a:lnTo>
                    <a:pt x="1379217" y="7391399"/>
                  </a:lnTo>
                  <a:lnTo>
                    <a:pt x="1346343" y="7353299"/>
                  </a:lnTo>
                  <a:lnTo>
                    <a:pt x="1281568" y="7302499"/>
                  </a:lnTo>
                  <a:lnTo>
                    <a:pt x="1249672" y="7264399"/>
                  </a:lnTo>
                  <a:lnTo>
                    <a:pt x="1218108" y="7238999"/>
                  </a:lnTo>
                  <a:lnTo>
                    <a:pt x="1186878" y="7200899"/>
                  </a:lnTo>
                  <a:lnTo>
                    <a:pt x="1155985" y="7162799"/>
                  </a:lnTo>
                  <a:lnTo>
                    <a:pt x="1125433" y="7137399"/>
                  </a:lnTo>
                  <a:lnTo>
                    <a:pt x="1095223" y="7099299"/>
                  </a:lnTo>
                  <a:lnTo>
                    <a:pt x="1065359" y="7073899"/>
                  </a:lnTo>
                  <a:lnTo>
                    <a:pt x="1035844" y="7035799"/>
                  </a:lnTo>
                  <a:lnTo>
                    <a:pt x="1006680" y="6997699"/>
                  </a:lnTo>
                  <a:lnTo>
                    <a:pt x="977871" y="6972299"/>
                  </a:lnTo>
                  <a:lnTo>
                    <a:pt x="949418" y="6934199"/>
                  </a:lnTo>
                  <a:lnTo>
                    <a:pt x="921325" y="6896099"/>
                  </a:lnTo>
                  <a:lnTo>
                    <a:pt x="893595" y="6857999"/>
                  </a:lnTo>
                  <a:lnTo>
                    <a:pt x="866231" y="6819899"/>
                  </a:lnTo>
                  <a:lnTo>
                    <a:pt x="839235" y="6794499"/>
                  </a:lnTo>
                  <a:lnTo>
                    <a:pt x="812610" y="6756399"/>
                  </a:lnTo>
                  <a:lnTo>
                    <a:pt x="786359" y="6718299"/>
                  </a:lnTo>
                  <a:lnTo>
                    <a:pt x="760485" y="6680199"/>
                  </a:lnTo>
                  <a:lnTo>
                    <a:pt x="734990" y="6642099"/>
                  </a:lnTo>
                  <a:lnTo>
                    <a:pt x="709878" y="6603999"/>
                  </a:lnTo>
                  <a:lnTo>
                    <a:pt x="685151" y="6565899"/>
                  </a:lnTo>
                  <a:lnTo>
                    <a:pt x="660812" y="6527799"/>
                  </a:lnTo>
                  <a:lnTo>
                    <a:pt x="636864" y="6489699"/>
                  </a:lnTo>
                  <a:lnTo>
                    <a:pt x="613310" y="6451599"/>
                  </a:lnTo>
                  <a:lnTo>
                    <a:pt x="590153" y="6413499"/>
                  </a:lnTo>
                  <a:lnTo>
                    <a:pt x="567394" y="6375399"/>
                  </a:lnTo>
                  <a:lnTo>
                    <a:pt x="545038" y="6337299"/>
                  </a:lnTo>
                  <a:lnTo>
                    <a:pt x="523087" y="6299199"/>
                  </a:lnTo>
                  <a:lnTo>
                    <a:pt x="501544" y="6261099"/>
                  </a:lnTo>
                  <a:lnTo>
                    <a:pt x="480412" y="6222999"/>
                  </a:lnTo>
                  <a:lnTo>
                    <a:pt x="459693" y="6172199"/>
                  </a:lnTo>
                  <a:lnTo>
                    <a:pt x="439390" y="6134099"/>
                  </a:lnTo>
                  <a:lnTo>
                    <a:pt x="419507" y="6095999"/>
                  </a:lnTo>
                  <a:lnTo>
                    <a:pt x="400045" y="6057899"/>
                  </a:lnTo>
                  <a:lnTo>
                    <a:pt x="381009" y="6019799"/>
                  </a:lnTo>
                  <a:lnTo>
                    <a:pt x="362400" y="5968999"/>
                  </a:lnTo>
                  <a:lnTo>
                    <a:pt x="344221" y="5930899"/>
                  </a:lnTo>
                  <a:lnTo>
                    <a:pt x="326475" y="5892799"/>
                  </a:lnTo>
                  <a:lnTo>
                    <a:pt x="309166" y="5841999"/>
                  </a:lnTo>
                  <a:lnTo>
                    <a:pt x="292296" y="5803899"/>
                  </a:lnTo>
                  <a:lnTo>
                    <a:pt x="275867" y="5765799"/>
                  </a:lnTo>
                  <a:lnTo>
                    <a:pt x="259883" y="5714999"/>
                  </a:lnTo>
                  <a:lnTo>
                    <a:pt x="244346" y="5676899"/>
                  </a:lnTo>
                  <a:lnTo>
                    <a:pt x="229259" y="5626099"/>
                  </a:lnTo>
                  <a:lnTo>
                    <a:pt x="214626" y="5587999"/>
                  </a:lnTo>
                  <a:lnTo>
                    <a:pt x="200448" y="5549899"/>
                  </a:lnTo>
                  <a:lnTo>
                    <a:pt x="186729" y="5499099"/>
                  </a:lnTo>
                  <a:lnTo>
                    <a:pt x="173471" y="5460999"/>
                  </a:lnTo>
                  <a:lnTo>
                    <a:pt x="160678" y="5410199"/>
                  </a:lnTo>
                  <a:lnTo>
                    <a:pt x="148352" y="5372099"/>
                  </a:lnTo>
                  <a:lnTo>
                    <a:pt x="136495" y="5321299"/>
                  </a:lnTo>
                  <a:lnTo>
                    <a:pt x="125112" y="5283199"/>
                  </a:lnTo>
                  <a:lnTo>
                    <a:pt x="114204" y="5232399"/>
                  </a:lnTo>
                  <a:lnTo>
                    <a:pt x="103774" y="5194299"/>
                  </a:lnTo>
                  <a:lnTo>
                    <a:pt x="93826" y="5143499"/>
                  </a:lnTo>
                  <a:lnTo>
                    <a:pt x="84362" y="5092699"/>
                  </a:lnTo>
                  <a:lnTo>
                    <a:pt x="75385" y="5054599"/>
                  </a:lnTo>
                  <a:lnTo>
                    <a:pt x="66897" y="5003799"/>
                  </a:lnTo>
                  <a:lnTo>
                    <a:pt x="58902" y="4952999"/>
                  </a:lnTo>
                  <a:lnTo>
                    <a:pt x="51402" y="4914899"/>
                  </a:lnTo>
                  <a:lnTo>
                    <a:pt x="44401" y="4864099"/>
                  </a:lnTo>
                  <a:lnTo>
                    <a:pt x="37900" y="4825999"/>
                  </a:lnTo>
                  <a:lnTo>
                    <a:pt x="31904" y="4775199"/>
                  </a:lnTo>
                  <a:lnTo>
                    <a:pt x="26414" y="4724399"/>
                  </a:lnTo>
                  <a:lnTo>
                    <a:pt x="21433" y="4673599"/>
                  </a:lnTo>
                  <a:lnTo>
                    <a:pt x="16965" y="4635499"/>
                  </a:lnTo>
                  <a:lnTo>
                    <a:pt x="13012" y="4584699"/>
                  </a:lnTo>
                  <a:lnTo>
                    <a:pt x="9576" y="4533899"/>
                  </a:lnTo>
                  <a:lnTo>
                    <a:pt x="6662" y="4483099"/>
                  </a:lnTo>
                  <a:lnTo>
                    <a:pt x="4271" y="4444999"/>
                  </a:lnTo>
                  <a:lnTo>
                    <a:pt x="2406" y="4394199"/>
                  </a:lnTo>
                  <a:lnTo>
                    <a:pt x="1071" y="4343399"/>
                  </a:lnTo>
                  <a:lnTo>
                    <a:pt x="268" y="4292599"/>
                  </a:lnTo>
                  <a:lnTo>
                    <a:pt x="0" y="4254499"/>
                  </a:lnTo>
                  <a:lnTo>
                    <a:pt x="268" y="4203699"/>
                  </a:lnTo>
                  <a:lnTo>
                    <a:pt x="1071" y="4152899"/>
                  </a:lnTo>
                  <a:lnTo>
                    <a:pt x="2406" y="4102099"/>
                  </a:lnTo>
                  <a:lnTo>
                    <a:pt x="4271" y="4051299"/>
                  </a:lnTo>
                  <a:lnTo>
                    <a:pt x="6662" y="4013199"/>
                  </a:lnTo>
                  <a:lnTo>
                    <a:pt x="9576" y="3962399"/>
                  </a:lnTo>
                  <a:lnTo>
                    <a:pt x="13012" y="3911599"/>
                  </a:lnTo>
                  <a:lnTo>
                    <a:pt x="16965" y="3860799"/>
                  </a:lnTo>
                  <a:lnTo>
                    <a:pt x="21433" y="3822699"/>
                  </a:lnTo>
                  <a:lnTo>
                    <a:pt x="26414" y="3771899"/>
                  </a:lnTo>
                  <a:lnTo>
                    <a:pt x="31904" y="3721099"/>
                  </a:lnTo>
                  <a:lnTo>
                    <a:pt x="37900" y="3682999"/>
                  </a:lnTo>
                  <a:lnTo>
                    <a:pt x="44401" y="3632199"/>
                  </a:lnTo>
                  <a:lnTo>
                    <a:pt x="51402" y="3581399"/>
                  </a:lnTo>
                  <a:lnTo>
                    <a:pt x="58902" y="3543299"/>
                  </a:lnTo>
                  <a:lnTo>
                    <a:pt x="66897" y="3492499"/>
                  </a:lnTo>
                  <a:lnTo>
                    <a:pt x="75385" y="3441699"/>
                  </a:lnTo>
                  <a:lnTo>
                    <a:pt x="84362" y="3403599"/>
                  </a:lnTo>
                  <a:lnTo>
                    <a:pt x="93826" y="3352799"/>
                  </a:lnTo>
                  <a:lnTo>
                    <a:pt x="103774" y="3314699"/>
                  </a:lnTo>
                  <a:lnTo>
                    <a:pt x="114204" y="3263899"/>
                  </a:lnTo>
                  <a:lnTo>
                    <a:pt x="125112" y="3213099"/>
                  </a:lnTo>
                  <a:lnTo>
                    <a:pt x="136495" y="3174999"/>
                  </a:lnTo>
                  <a:lnTo>
                    <a:pt x="148352" y="3124199"/>
                  </a:lnTo>
                  <a:lnTo>
                    <a:pt x="160678" y="3086099"/>
                  </a:lnTo>
                  <a:lnTo>
                    <a:pt x="173471" y="3035299"/>
                  </a:lnTo>
                  <a:lnTo>
                    <a:pt x="186729" y="2997199"/>
                  </a:lnTo>
                  <a:lnTo>
                    <a:pt x="200448" y="2946399"/>
                  </a:lnTo>
                  <a:lnTo>
                    <a:pt x="214626" y="2908299"/>
                  </a:lnTo>
                  <a:lnTo>
                    <a:pt x="229259" y="2870199"/>
                  </a:lnTo>
                  <a:lnTo>
                    <a:pt x="244346" y="2819399"/>
                  </a:lnTo>
                  <a:lnTo>
                    <a:pt x="259883" y="2781299"/>
                  </a:lnTo>
                  <a:lnTo>
                    <a:pt x="275867" y="2730499"/>
                  </a:lnTo>
                  <a:lnTo>
                    <a:pt x="292296" y="2692399"/>
                  </a:lnTo>
                  <a:lnTo>
                    <a:pt x="309166" y="2654299"/>
                  </a:lnTo>
                  <a:lnTo>
                    <a:pt x="326475" y="2603499"/>
                  </a:lnTo>
                  <a:lnTo>
                    <a:pt x="344221" y="2565399"/>
                  </a:lnTo>
                  <a:lnTo>
                    <a:pt x="362400" y="2527299"/>
                  </a:lnTo>
                  <a:lnTo>
                    <a:pt x="381009" y="2489199"/>
                  </a:lnTo>
                  <a:lnTo>
                    <a:pt x="400045" y="2438399"/>
                  </a:lnTo>
                  <a:lnTo>
                    <a:pt x="419507" y="2400299"/>
                  </a:lnTo>
                  <a:lnTo>
                    <a:pt x="439390" y="2362199"/>
                  </a:lnTo>
                  <a:lnTo>
                    <a:pt x="459693" y="2324099"/>
                  </a:lnTo>
                  <a:lnTo>
                    <a:pt x="480412" y="2285999"/>
                  </a:lnTo>
                  <a:lnTo>
                    <a:pt x="501544" y="2235199"/>
                  </a:lnTo>
                  <a:lnTo>
                    <a:pt x="523087" y="2197099"/>
                  </a:lnTo>
                  <a:lnTo>
                    <a:pt x="545038" y="2158999"/>
                  </a:lnTo>
                  <a:lnTo>
                    <a:pt x="567394" y="2120899"/>
                  </a:lnTo>
                  <a:lnTo>
                    <a:pt x="590153" y="2082799"/>
                  </a:lnTo>
                  <a:lnTo>
                    <a:pt x="613310" y="2044699"/>
                  </a:lnTo>
                  <a:lnTo>
                    <a:pt x="636864" y="2006599"/>
                  </a:lnTo>
                  <a:lnTo>
                    <a:pt x="660812" y="1968499"/>
                  </a:lnTo>
                  <a:lnTo>
                    <a:pt x="685151" y="1930399"/>
                  </a:lnTo>
                  <a:lnTo>
                    <a:pt x="709878" y="1892299"/>
                  </a:lnTo>
                  <a:lnTo>
                    <a:pt x="734990" y="1854199"/>
                  </a:lnTo>
                  <a:lnTo>
                    <a:pt x="760485" y="1816099"/>
                  </a:lnTo>
                  <a:lnTo>
                    <a:pt x="786359" y="1777999"/>
                  </a:lnTo>
                  <a:lnTo>
                    <a:pt x="812610" y="1739899"/>
                  </a:lnTo>
                  <a:lnTo>
                    <a:pt x="839235" y="1701799"/>
                  </a:lnTo>
                  <a:lnTo>
                    <a:pt x="866231" y="1676399"/>
                  </a:lnTo>
                  <a:lnTo>
                    <a:pt x="893595" y="1638299"/>
                  </a:lnTo>
                  <a:lnTo>
                    <a:pt x="921325" y="1600199"/>
                  </a:lnTo>
                  <a:lnTo>
                    <a:pt x="949418" y="1562099"/>
                  </a:lnTo>
                  <a:lnTo>
                    <a:pt x="977871" y="1536699"/>
                  </a:lnTo>
                  <a:lnTo>
                    <a:pt x="1006680" y="1498599"/>
                  </a:lnTo>
                  <a:lnTo>
                    <a:pt x="1035844" y="1460499"/>
                  </a:lnTo>
                  <a:lnTo>
                    <a:pt x="1065359" y="1422399"/>
                  </a:lnTo>
                  <a:lnTo>
                    <a:pt x="1095223" y="1396999"/>
                  </a:lnTo>
                  <a:lnTo>
                    <a:pt x="1125433" y="1358899"/>
                  </a:lnTo>
                  <a:lnTo>
                    <a:pt x="1155985" y="1333499"/>
                  </a:lnTo>
                  <a:lnTo>
                    <a:pt x="1186878" y="1295399"/>
                  </a:lnTo>
                  <a:lnTo>
                    <a:pt x="1218108" y="1257299"/>
                  </a:lnTo>
                  <a:lnTo>
                    <a:pt x="1281568" y="1206499"/>
                  </a:lnTo>
                  <a:lnTo>
                    <a:pt x="1313793" y="1168399"/>
                  </a:lnTo>
                  <a:lnTo>
                    <a:pt x="1346343" y="1142999"/>
                  </a:lnTo>
                  <a:lnTo>
                    <a:pt x="1379217" y="1104899"/>
                  </a:lnTo>
                  <a:lnTo>
                    <a:pt x="1412412" y="1079499"/>
                  </a:lnTo>
                  <a:lnTo>
                    <a:pt x="1445923" y="1041399"/>
                  </a:lnTo>
                  <a:lnTo>
                    <a:pt x="1513888" y="990599"/>
                  </a:lnTo>
                  <a:lnTo>
                    <a:pt x="1548336" y="965199"/>
                  </a:lnTo>
                  <a:lnTo>
                    <a:pt x="1583090" y="927099"/>
                  </a:lnTo>
                  <a:lnTo>
                    <a:pt x="1689160" y="850899"/>
                  </a:lnTo>
                  <a:lnTo>
                    <a:pt x="1797885" y="774699"/>
                  </a:lnTo>
                  <a:lnTo>
                    <a:pt x="1834703" y="736599"/>
                  </a:lnTo>
                  <a:lnTo>
                    <a:pt x="1909188" y="685799"/>
                  </a:lnTo>
                  <a:lnTo>
                    <a:pt x="1946849" y="673099"/>
                  </a:lnTo>
                  <a:lnTo>
                    <a:pt x="2100215" y="571499"/>
                  </a:lnTo>
                  <a:lnTo>
                    <a:pt x="2139224" y="546099"/>
                  </a:lnTo>
                  <a:lnTo>
                    <a:pt x="2178494" y="533399"/>
                  </a:lnTo>
                  <a:lnTo>
                    <a:pt x="2297841" y="457199"/>
                  </a:lnTo>
                  <a:lnTo>
                    <a:pt x="2338126" y="444499"/>
                  </a:lnTo>
                  <a:lnTo>
                    <a:pt x="2378659" y="419099"/>
                  </a:lnTo>
                  <a:lnTo>
                    <a:pt x="2419436" y="406399"/>
                  </a:lnTo>
                  <a:lnTo>
                    <a:pt x="2460454" y="380999"/>
                  </a:lnTo>
                  <a:lnTo>
                    <a:pt x="2501710" y="368299"/>
                  </a:lnTo>
                  <a:lnTo>
                    <a:pt x="2543202" y="342899"/>
                  </a:lnTo>
                  <a:lnTo>
                    <a:pt x="2584928" y="330199"/>
                  </a:lnTo>
                  <a:lnTo>
                    <a:pt x="2626883" y="304799"/>
                  </a:lnTo>
                  <a:lnTo>
                    <a:pt x="2711472" y="279399"/>
                  </a:lnTo>
                  <a:lnTo>
                    <a:pt x="2754100" y="253999"/>
                  </a:lnTo>
                  <a:lnTo>
                    <a:pt x="2883286" y="215899"/>
                  </a:lnTo>
                  <a:lnTo>
                    <a:pt x="2926772" y="190499"/>
                  </a:lnTo>
                  <a:lnTo>
                    <a:pt x="3236826" y="101599"/>
                  </a:lnTo>
                  <a:lnTo>
                    <a:pt x="5295351" y="101599"/>
                  </a:lnTo>
                  <a:lnTo>
                    <a:pt x="5295351" y="8407399"/>
                  </a:lnTo>
                  <a:close/>
                </a:path>
                <a:path w="5295900" h="8509000">
                  <a:moveTo>
                    <a:pt x="5069321" y="8445499"/>
                  </a:moveTo>
                  <a:lnTo>
                    <a:pt x="3463980" y="8445499"/>
                  </a:lnTo>
                  <a:lnTo>
                    <a:pt x="3327144" y="8407399"/>
                  </a:lnTo>
                  <a:lnTo>
                    <a:pt x="5206157" y="8407399"/>
                  </a:lnTo>
                  <a:lnTo>
                    <a:pt x="5069321" y="8445499"/>
                  </a:lnTo>
                  <a:close/>
                </a:path>
                <a:path w="5295900" h="8509000">
                  <a:moveTo>
                    <a:pt x="4977225" y="8458199"/>
                  </a:moveTo>
                  <a:lnTo>
                    <a:pt x="3556077" y="8458199"/>
                  </a:lnTo>
                  <a:lnTo>
                    <a:pt x="3509943" y="8445499"/>
                  </a:lnTo>
                  <a:lnTo>
                    <a:pt x="5023358" y="8445499"/>
                  </a:lnTo>
                  <a:lnTo>
                    <a:pt x="4977225" y="8458199"/>
                  </a:lnTo>
                  <a:close/>
                </a:path>
                <a:path w="5295900" h="8509000">
                  <a:moveTo>
                    <a:pt x="4837828" y="8483599"/>
                  </a:moveTo>
                  <a:lnTo>
                    <a:pt x="3695474" y="8483599"/>
                  </a:lnTo>
                  <a:lnTo>
                    <a:pt x="3602378" y="8458199"/>
                  </a:lnTo>
                  <a:lnTo>
                    <a:pt x="4930923" y="8458199"/>
                  </a:lnTo>
                  <a:lnTo>
                    <a:pt x="4837828" y="8483599"/>
                  </a:lnTo>
                  <a:close/>
                </a:path>
                <a:path w="5295900" h="8509000">
                  <a:moveTo>
                    <a:pt x="4696996" y="8496299"/>
                  </a:moveTo>
                  <a:lnTo>
                    <a:pt x="3836306" y="8496299"/>
                  </a:lnTo>
                  <a:lnTo>
                    <a:pt x="3789207" y="8483599"/>
                  </a:lnTo>
                  <a:lnTo>
                    <a:pt x="4744095" y="8483599"/>
                  </a:lnTo>
                  <a:lnTo>
                    <a:pt x="4696996" y="8496299"/>
                  </a:lnTo>
                  <a:close/>
                </a:path>
                <a:path w="5295900" h="8509000">
                  <a:moveTo>
                    <a:pt x="4554805" y="8508999"/>
                  </a:moveTo>
                  <a:lnTo>
                    <a:pt x="3978497" y="8508999"/>
                  </a:lnTo>
                  <a:lnTo>
                    <a:pt x="3930953" y="8496299"/>
                  </a:lnTo>
                  <a:lnTo>
                    <a:pt x="4602348" y="8496299"/>
                  </a:lnTo>
                  <a:lnTo>
                    <a:pt x="4554805" y="8508999"/>
                  </a:lnTo>
                  <a:close/>
                </a:path>
              </a:pathLst>
            </a:custGeom>
            <a:solidFill>
              <a:srgbClr val="F1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924877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00" y="103822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62392" y="1577266"/>
              <a:ext cx="601345" cy="925830"/>
            </a:xfrm>
            <a:custGeom>
              <a:avLst/>
              <a:gdLst/>
              <a:ahLst/>
              <a:cxnLst/>
              <a:rect l="l" t="t" r="r" b="b"/>
              <a:pathLst>
                <a:path w="601344" h="925830">
                  <a:moveTo>
                    <a:pt x="580326" y="925296"/>
                  </a:moveTo>
                  <a:lnTo>
                    <a:pt x="8534" y="925296"/>
                  </a:lnTo>
                  <a:lnTo>
                    <a:pt x="1991" y="918548"/>
                  </a:lnTo>
                  <a:lnTo>
                    <a:pt x="8639" y="871438"/>
                  </a:lnTo>
                  <a:lnTo>
                    <a:pt x="19770" y="829948"/>
                  </a:lnTo>
                  <a:lnTo>
                    <a:pt x="39626" y="776813"/>
                  </a:lnTo>
                  <a:lnTo>
                    <a:pt x="70702" y="714305"/>
                  </a:lnTo>
                  <a:lnTo>
                    <a:pt x="115496" y="644699"/>
                  </a:lnTo>
                  <a:lnTo>
                    <a:pt x="147047" y="603721"/>
                  </a:lnTo>
                  <a:lnTo>
                    <a:pt x="181999" y="562299"/>
                  </a:lnTo>
                  <a:lnTo>
                    <a:pt x="218357" y="521740"/>
                  </a:lnTo>
                  <a:lnTo>
                    <a:pt x="254128" y="483354"/>
                  </a:lnTo>
                  <a:lnTo>
                    <a:pt x="287318" y="448449"/>
                  </a:lnTo>
                  <a:lnTo>
                    <a:pt x="316405" y="417697"/>
                  </a:lnTo>
                  <a:lnTo>
                    <a:pt x="361899" y="365059"/>
                  </a:lnTo>
                  <a:lnTo>
                    <a:pt x="382866" y="332893"/>
                  </a:lnTo>
                  <a:lnTo>
                    <a:pt x="403383" y="263446"/>
                  </a:lnTo>
                  <a:lnTo>
                    <a:pt x="395183" y="230805"/>
                  </a:lnTo>
                  <a:lnTo>
                    <a:pt x="373620" y="205598"/>
                  </a:lnTo>
                  <a:lnTo>
                    <a:pt x="340697" y="189352"/>
                  </a:lnTo>
                  <a:lnTo>
                    <a:pt x="298413" y="183597"/>
                  </a:lnTo>
                  <a:lnTo>
                    <a:pt x="253630" y="190740"/>
                  </a:lnTo>
                  <a:lnTo>
                    <a:pt x="220076" y="212486"/>
                  </a:lnTo>
                  <a:lnTo>
                    <a:pt x="197242" y="249309"/>
                  </a:lnTo>
                  <a:lnTo>
                    <a:pt x="184623" y="301684"/>
                  </a:lnTo>
                  <a:lnTo>
                    <a:pt x="183485" y="308713"/>
                  </a:lnTo>
                  <a:lnTo>
                    <a:pt x="177511" y="314055"/>
                  </a:lnTo>
                  <a:lnTo>
                    <a:pt x="6258" y="314055"/>
                  </a:lnTo>
                  <a:lnTo>
                    <a:pt x="0" y="307869"/>
                  </a:lnTo>
                  <a:lnTo>
                    <a:pt x="0" y="299997"/>
                  </a:lnTo>
                  <a:lnTo>
                    <a:pt x="3150" y="256275"/>
                  </a:lnTo>
                  <a:lnTo>
                    <a:pt x="12541" y="212979"/>
                  </a:lnTo>
                  <a:lnTo>
                    <a:pt x="28080" y="171094"/>
                  </a:lnTo>
                  <a:lnTo>
                    <a:pt x="49675" y="131602"/>
                  </a:lnTo>
                  <a:lnTo>
                    <a:pt x="77234" y="95488"/>
                  </a:lnTo>
                  <a:lnTo>
                    <a:pt x="110664" y="63735"/>
                  </a:lnTo>
                  <a:lnTo>
                    <a:pt x="149874" y="37326"/>
                  </a:lnTo>
                  <a:lnTo>
                    <a:pt x="194771" y="17245"/>
                  </a:lnTo>
                  <a:lnTo>
                    <a:pt x="245263" y="4475"/>
                  </a:lnTo>
                  <a:lnTo>
                    <a:pt x="301257" y="0"/>
                  </a:lnTo>
                  <a:lnTo>
                    <a:pt x="351121" y="3446"/>
                  </a:lnTo>
                  <a:lnTo>
                    <a:pt x="397953" y="13468"/>
                  </a:lnTo>
                  <a:lnTo>
                    <a:pt x="441232" y="29590"/>
                  </a:lnTo>
                  <a:lnTo>
                    <a:pt x="480435" y="51337"/>
                  </a:lnTo>
                  <a:lnTo>
                    <a:pt x="515039" y="78232"/>
                  </a:lnTo>
                  <a:lnTo>
                    <a:pt x="544523" y="109800"/>
                  </a:lnTo>
                  <a:lnTo>
                    <a:pt x="568365" y="145565"/>
                  </a:lnTo>
                  <a:lnTo>
                    <a:pt x="586041" y="185052"/>
                  </a:lnTo>
                  <a:lnTo>
                    <a:pt x="597029" y="227784"/>
                  </a:lnTo>
                  <a:lnTo>
                    <a:pt x="600808" y="273287"/>
                  </a:lnTo>
                  <a:lnTo>
                    <a:pt x="596050" y="323762"/>
                  </a:lnTo>
                  <a:lnTo>
                    <a:pt x="582668" y="369717"/>
                  </a:lnTo>
                  <a:lnTo>
                    <a:pt x="562001" y="412003"/>
                  </a:lnTo>
                  <a:lnTo>
                    <a:pt x="535387" y="451471"/>
                  </a:lnTo>
                  <a:lnTo>
                    <a:pt x="504166" y="488972"/>
                  </a:lnTo>
                  <a:lnTo>
                    <a:pt x="469675" y="525357"/>
                  </a:lnTo>
                  <a:lnTo>
                    <a:pt x="399403" y="595021"/>
                  </a:lnTo>
                  <a:lnTo>
                    <a:pt x="366181" y="629633"/>
                  </a:lnTo>
                  <a:lnTo>
                    <a:pt x="334693" y="665972"/>
                  </a:lnTo>
                  <a:lnTo>
                    <a:pt x="306046" y="704700"/>
                  </a:lnTo>
                  <a:lnTo>
                    <a:pt x="281344" y="746479"/>
                  </a:lnTo>
                  <a:lnTo>
                    <a:pt x="580326" y="746479"/>
                  </a:lnTo>
                  <a:lnTo>
                    <a:pt x="586584" y="752664"/>
                  </a:lnTo>
                  <a:lnTo>
                    <a:pt x="586584" y="919111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8125" y="1573048"/>
              <a:ext cx="609600" cy="933450"/>
            </a:xfrm>
            <a:custGeom>
              <a:avLst/>
              <a:gdLst/>
              <a:ahLst/>
              <a:cxnLst/>
              <a:rect l="l" t="t" r="r" b="b"/>
              <a:pathLst>
                <a:path w="609600" h="933450">
                  <a:moveTo>
                    <a:pt x="183485" y="322490"/>
                  </a:moveTo>
                  <a:lnTo>
                    <a:pt x="18490" y="322490"/>
                  </a:lnTo>
                  <a:lnTo>
                    <a:pt x="11281" y="321058"/>
                  </a:lnTo>
                  <a:lnTo>
                    <a:pt x="5405" y="317148"/>
                  </a:lnTo>
                  <a:lnTo>
                    <a:pt x="1449" y="311340"/>
                  </a:lnTo>
                  <a:lnTo>
                    <a:pt x="0" y="304214"/>
                  </a:lnTo>
                  <a:lnTo>
                    <a:pt x="2640" y="263859"/>
                  </a:lnTo>
                  <a:lnTo>
                    <a:pt x="10513" y="223803"/>
                  </a:lnTo>
                  <a:lnTo>
                    <a:pt x="23550" y="184795"/>
                  </a:lnTo>
                  <a:lnTo>
                    <a:pt x="41678" y="147580"/>
                  </a:lnTo>
                  <a:lnTo>
                    <a:pt x="64829" y="112905"/>
                  </a:lnTo>
                  <a:lnTo>
                    <a:pt x="92931" y="81517"/>
                  </a:lnTo>
                  <a:lnTo>
                    <a:pt x="125913" y="54161"/>
                  </a:lnTo>
                  <a:lnTo>
                    <a:pt x="163706" y="31585"/>
                  </a:lnTo>
                  <a:lnTo>
                    <a:pt x="206238" y="14535"/>
                  </a:lnTo>
                  <a:lnTo>
                    <a:pt x="253440" y="3758"/>
                  </a:lnTo>
                  <a:lnTo>
                    <a:pt x="305240" y="0"/>
                  </a:lnTo>
                  <a:lnTo>
                    <a:pt x="355845" y="3503"/>
                  </a:lnTo>
                  <a:lnTo>
                    <a:pt x="378845" y="8434"/>
                  </a:lnTo>
                  <a:lnTo>
                    <a:pt x="305240" y="8434"/>
                  </a:lnTo>
                  <a:lnTo>
                    <a:pt x="250133" y="12845"/>
                  </a:lnTo>
                  <a:lnTo>
                    <a:pt x="200428" y="25430"/>
                  </a:lnTo>
                  <a:lnTo>
                    <a:pt x="156220" y="45222"/>
                  </a:lnTo>
                  <a:lnTo>
                    <a:pt x="117601" y="71252"/>
                  </a:lnTo>
                  <a:lnTo>
                    <a:pt x="84666" y="102552"/>
                  </a:lnTo>
                  <a:lnTo>
                    <a:pt x="57509" y="138155"/>
                  </a:lnTo>
                  <a:lnTo>
                    <a:pt x="36223" y="177090"/>
                  </a:lnTo>
                  <a:lnTo>
                    <a:pt x="20903" y="218391"/>
                  </a:lnTo>
                  <a:lnTo>
                    <a:pt x="11642" y="261088"/>
                  </a:lnTo>
                  <a:lnTo>
                    <a:pt x="8580" y="303577"/>
                  </a:lnTo>
                  <a:lnTo>
                    <a:pt x="8534" y="309556"/>
                  </a:lnTo>
                  <a:lnTo>
                    <a:pt x="13085" y="314055"/>
                  </a:lnTo>
                  <a:lnTo>
                    <a:pt x="191628" y="314055"/>
                  </a:lnTo>
                  <a:lnTo>
                    <a:pt x="191450" y="315461"/>
                  </a:lnTo>
                  <a:lnTo>
                    <a:pt x="183485" y="322490"/>
                  </a:lnTo>
                  <a:close/>
                </a:path>
                <a:path w="609600" h="933450">
                  <a:moveTo>
                    <a:pt x="443200" y="565693"/>
                  </a:moveTo>
                  <a:lnTo>
                    <a:pt x="437520" y="565693"/>
                  </a:lnTo>
                  <a:lnTo>
                    <a:pt x="434391" y="562600"/>
                  </a:lnTo>
                  <a:lnTo>
                    <a:pt x="470465" y="526830"/>
                  </a:lnTo>
                  <a:lnTo>
                    <a:pt x="504649" y="490784"/>
                  </a:lnTo>
                  <a:lnTo>
                    <a:pt x="535607" y="453636"/>
                  </a:lnTo>
                  <a:lnTo>
                    <a:pt x="562008" y="414561"/>
                  </a:lnTo>
                  <a:lnTo>
                    <a:pt x="582516" y="372731"/>
                  </a:lnTo>
                  <a:lnTo>
                    <a:pt x="595800" y="327321"/>
                  </a:lnTo>
                  <a:lnTo>
                    <a:pt x="600524" y="277504"/>
                  </a:lnTo>
                  <a:lnTo>
                    <a:pt x="596803" y="232735"/>
                  </a:lnTo>
                  <a:lnTo>
                    <a:pt x="585981" y="190680"/>
                  </a:lnTo>
                  <a:lnTo>
                    <a:pt x="568572" y="151810"/>
                  </a:lnTo>
                  <a:lnTo>
                    <a:pt x="545085" y="116595"/>
                  </a:lnTo>
                  <a:lnTo>
                    <a:pt x="516035" y="85507"/>
                  </a:lnTo>
                  <a:lnTo>
                    <a:pt x="481932" y="59016"/>
                  </a:lnTo>
                  <a:lnTo>
                    <a:pt x="443289" y="37593"/>
                  </a:lnTo>
                  <a:lnTo>
                    <a:pt x="400618" y="21707"/>
                  </a:lnTo>
                  <a:lnTo>
                    <a:pt x="354431" y="11831"/>
                  </a:lnTo>
                  <a:lnTo>
                    <a:pt x="305240" y="8434"/>
                  </a:lnTo>
                  <a:lnTo>
                    <a:pt x="378845" y="8434"/>
                  </a:lnTo>
                  <a:lnTo>
                    <a:pt x="447265" y="30076"/>
                  </a:lnTo>
                  <a:lnTo>
                    <a:pt x="487025" y="52174"/>
                  </a:lnTo>
                  <a:lnTo>
                    <a:pt x="522116" y="79497"/>
                  </a:lnTo>
                  <a:lnTo>
                    <a:pt x="552008" y="111561"/>
                  </a:lnTo>
                  <a:lnTo>
                    <a:pt x="576176" y="147880"/>
                  </a:lnTo>
                  <a:lnTo>
                    <a:pt x="594092" y="187967"/>
                  </a:lnTo>
                  <a:lnTo>
                    <a:pt x="605229" y="231337"/>
                  </a:lnTo>
                  <a:lnTo>
                    <a:pt x="609058" y="277504"/>
                  </a:lnTo>
                  <a:lnTo>
                    <a:pt x="604267" y="328637"/>
                  </a:lnTo>
                  <a:lnTo>
                    <a:pt x="590792" y="375131"/>
                  </a:lnTo>
                  <a:lnTo>
                    <a:pt x="569982" y="417859"/>
                  </a:lnTo>
                  <a:lnTo>
                    <a:pt x="543186" y="457689"/>
                  </a:lnTo>
                  <a:lnTo>
                    <a:pt x="511752" y="495493"/>
                  </a:lnTo>
                  <a:lnTo>
                    <a:pt x="477029" y="532141"/>
                  </a:lnTo>
                  <a:lnTo>
                    <a:pt x="443200" y="565693"/>
                  </a:lnTo>
                  <a:close/>
                </a:path>
                <a:path w="609600" h="933450">
                  <a:moveTo>
                    <a:pt x="191628" y="314055"/>
                  </a:moveTo>
                  <a:lnTo>
                    <a:pt x="179787" y="314055"/>
                  </a:lnTo>
                  <a:lnTo>
                    <a:pt x="184054" y="310400"/>
                  </a:lnTo>
                  <a:lnTo>
                    <a:pt x="184623" y="305339"/>
                  </a:lnTo>
                  <a:lnTo>
                    <a:pt x="197669" y="251326"/>
                  </a:lnTo>
                  <a:lnTo>
                    <a:pt x="221356" y="213365"/>
                  </a:lnTo>
                  <a:lnTo>
                    <a:pt x="256190" y="190955"/>
                  </a:lnTo>
                  <a:lnTo>
                    <a:pt x="302680" y="183597"/>
                  </a:lnTo>
                  <a:lnTo>
                    <a:pt x="346591" y="189655"/>
                  </a:lnTo>
                  <a:lnTo>
                    <a:pt x="351355" y="192032"/>
                  </a:lnTo>
                  <a:lnTo>
                    <a:pt x="302395" y="192032"/>
                  </a:lnTo>
                  <a:lnTo>
                    <a:pt x="259315" y="198920"/>
                  </a:lnTo>
                  <a:lnTo>
                    <a:pt x="227010" y="219937"/>
                  </a:lnTo>
                  <a:lnTo>
                    <a:pt x="204945" y="255609"/>
                  </a:lnTo>
                  <a:lnTo>
                    <a:pt x="192588" y="306464"/>
                  </a:lnTo>
                  <a:lnTo>
                    <a:pt x="191628" y="314055"/>
                  </a:lnTo>
                  <a:close/>
                </a:path>
                <a:path w="609600" h="933450">
                  <a:moveTo>
                    <a:pt x="576628" y="933450"/>
                  </a:moveTo>
                  <a:lnTo>
                    <a:pt x="15930" y="933450"/>
                  </a:lnTo>
                  <a:lnTo>
                    <a:pt x="11094" y="931482"/>
                  </a:lnTo>
                  <a:lnTo>
                    <a:pt x="4267" y="924171"/>
                  </a:lnTo>
                  <a:lnTo>
                    <a:pt x="2275" y="919392"/>
                  </a:lnTo>
                  <a:lnTo>
                    <a:pt x="2560" y="914331"/>
                  </a:lnTo>
                  <a:lnTo>
                    <a:pt x="8660" y="875177"/>
                  </a:lnTo>
                  <a:lnTo>
                    <a:pt x="19842" y="833322"/>
                  </a:lnTo>
                  <a:lnTo>
                    <a:pt x="39794" y="779728"/>
                  </a:lnTo>
                  <a:lnTo>
                    <a:pt x="71031" y="716732"/>
                  </a:lnTo>
                  <a:lnTo>
                    <a:pt x="116065" y="646667"/>
                  </a:lnTo>
                  <a:lnTo>
                    <a:pt x="147755" y="605523"/>
                  </a:lnTo>
                  <a:lnTo>
                    <a:pt x="182791" y="563947"/>
                  </a:lnTo>
                  <a:lnTo>
                    <a:pt x="219192" y="523262"/>
                  </a:lnTo>
                  <a:lnTo>
                    <a:pt x="254979" y="484791"/>
                  </a:lnTo>
                  <a:lnTo>
                    <a:pt x="317259" y="419244"/>
                  </a:lnTo>
                  <a:lnTo>
                    <a:pt x="329536" y="406165"/>
                  </a:lnTo>
                  <a:lnTo>
                    <a:pt x="362455" y="367225"/>
                  </a:lnTo>
                  <a:lnTo>
                    <a:pt x="397872" y="301952"/>
                  </a:lnTo>
                  <a:lnTo>
                    <a:pt x="403099" y="267945"/>
                  </a:lnTo>
                  <a:lnTo>
                    <a:pt x="395205" y="236986"/>
                  </a:lnTo>
                  <a:lnTo>
                    <a:pt x="374509" y="213013"/>
                  </a:lnTo>
                  <a:lnTo>
                    <a:pt x="342933" y="197527"/>
                  </a:lnTo>
                  <a:lnTo>
                    <a:pt x="302395" y="192032"/>
                  </a:lnTo>
                  <a:lnTo>
                    <a:pt x="351355" y="192032"/>
                  </a:lnTo>
                  <a:lnTo>
                    <a:pt x="380874" y="206757"/>
                  </a:lnTo>
                  <a:lnTo>
                    <a:pt x="403370" y="233296"/>
                  </a:lnTo>
                  <a:lnTo>
                    <a:pt x="411918" y="267664"/>
                  </a:lnTo>
                  <a:lnTo>
                    <a:pt x="406455" y="303577"/>
                  </a:lnTo>
                  <a:lnTo>
                    <a:pt x="391044" y="338832"/>
                  </a:lnTo>
                  <a:lnTo>
                    <a:pt x="369713" y="371609"/>
                  </a:lnTo>
                  <a:lnTo>
                    <a:pt x="336079" y="411551"/>
                  </a:lnTo>
                  <a:lnTo>
                    <a:pt x="261663" y="490243"/>
                  </a:lnTo>
                  <a:lnTo>
                    <a:pt x="225976" y="528530"/>
                  </a:lnTo>
                  <a:lnTo>
                    <a:pt x="189662" y="569004"/>
                  </a:lnTo>
                  <a:lnTo>
                    <a:pt x="154726" y="610327"/>
                  </a:lnTo>
                  <a:lnTo>
                    <a:pt x="123177" y="651165"/>
                  </a:lnTo>
                  <a:lnTo>
                    <a:pt x="78643" y="720333"/>
                  </a:lnTo>
                  <a:lnTo>
                    <a:pt x="47781" y="782394"/>
                  </a:lnTo>
                  <a:lnTo>
                    <a:pt x="28091" y="835114"/>
                  </a:lnTo>
                  <a:lnTo>
                    <a:pt x="17078" y="876260"/>
                  </a:lnTo>
                  <a:lnTo>
                    <a:pt x="10810" y="917705"/>
                  </a:lnTo>
                  <a:lnTo>
                    <a:pt x="11947" y="920235"/>
                  </a:lnTo>
                  <a:lnTo>
                    <a:pt x="15930" y="924171"/>
                  </a:lnTo>
                  <a:lnTo>
                    <a:pt x="18490" y="925296"/>
                  </a:lnTo>
                  <a:lnTo>
                    <a:pt x="591578" y="925296"/>
                  </a:lnTo>
                  <a:lnTo>
                    <a:pt x="589714" y="928073"/>
                  </a:lnTo>
                  <a:lnTo>
                    <a:pt x="583838" y="932013"/>
                  </a:lnTo>
                  <a:lnTo>
                    <a:pt x="576628" y="933450"/>
                  </a:lnTo>
                  <a:close/>
                </a:path>
                <a:path w="609600" h="933450">
                  <a:moveTo>
                    <a:pt x="591578" y="925296"/>
                  </a:moveTo>
                  <a:lnTo>
                    <a:pt x="582033" y="925296"/>
                  </a:lnTo>
                  <a:lnTo>
                    <a:pt x="586584" y="920798"/>
                  </a:lnTo>
                  <a:lnTo>
                    <a:pt x="586584" y="759412"/>
                  </a:lnTo>
                  <a:lnTo>
                    <a:pt x="582033" y="754913"/>
                  </a:lnTo>
                  <a:lnTo>
                    <a:pt x="284189" y="754913"/>
                  </a:lnTo>
                  <a:lnTo>
                    <a:pt x="282766" y="754070"/>
                  </a:lnTo>
                  <a:lnTo>
                    <a:pt x="281060" y="751821"/>
                  </a:lnTo>
                  <a:lnTo>
                    <a:pt x="281060" y="750134"/>
                  </a:lnTo>
                  <a:lnTo>
                    <a:pt x="306501" y="706644"/>
                  </a:lnTo>
                  <a:lnTo>
                    <a:pt x="335319" y="667664"/>
                  </a:lnTo>
                  <a:lnTo>
                    <a:pt x="366978" y="631113"/>
                  </a:lnTo>
                  <a:lnTo>
                    <a:pt x="400370" y="596317"/>
                  </a:lnTo>
                  <a:lnTo>
                    <a:pt x="434391" y="562600"/>
                  </a:lnTo>
                  <a:lnTo>
                    <a:pt x="437520" y="565693"/>
                  </a:lnTo>
                  <a:lnTo>
                    <a:pt x="443200" y="565693"/>
                  </a:lnTo>
                  <a:lnTo>
                    <a:pt x="407557" y="600885"/>
                  </a:lnTo>
                  <a:lnTo>
                    <a:pt x="375350" y="634291"/>
                  </a:lnTo>
                  <a:lnTo>
                    <a:pt x="344754" y="669277"/>
                  </a:lnTo>
                  <a:lnTo>
                    <a:pt x="316780" y="706394"/>
                  </a:lnTo>
                  <a:lnTo>
                    <a:pt x="292439" y="746197"/>
                  </a:lnTo>
                  <a:lnTo>
                    <a:pt x="576628" y="746197"/>
                  </a:lnTo>
                  <a:lnTo>
                    <a:pt x="583838" y="747629"/>
                  </a:lnTo>
                  <a:lnTo>
                    <a:pt x="589714" y="751539"/>
                  </a:lnTo>
                  <a:lnTo>
                    <a:pt x="593670" y="757347"/>
                  </a:lnTo>
                  <a:lnTo>
                    <a:pt x="595119" y="764473"/>
                  </a:lnTo>
                  <a:lnTo>
                    <a:pt x="595119" y="914893"/>
                  </a:lnTo>
                  <a:lnTo>
                    <a:pt x="593670" y="922181"/>
                  </a:lnTo>
                  <a:lnTo>
                    <a:pt x="591578" y="925296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8700" y="3211936"/>
              <a:ext cx="6200759" cy="10763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8700" y="4463018"/>
              <a:ext cx="6200759" cy="15525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68240" y="1637116"/>
            <a:ext cx="7344409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779905" algn="l"/>
                <a:tab pos="2386965" algn="l"/>
                <a:tab pos="3338829" algn="l"/>
                <a:tab pos="4757420" algn="l"/>
                <a:tab pos="5276850" algn="l"/>
              </a:tabLst>
            </a:pPr>
            <a:r>
              <a:rPr dirty="0" sz="3500" spc="1100">
                <a:latin typeface="Times New Roman"/>
                <a:cs typeface="Times New Roman"/>
              </a:rPr>
              <a:t>Main	</a:t>
            </a:r>
            <a:r>
              <a:rPr dirty="0" sz="3500" spc="1105">
                <a:latin typeface="Times New Roman"/>
                <a:cs typeface="Times New Roman"/>
              </a:rPr>
              <a:t>Function	</a:t>
            </a:r>
            <a:r>
              <a:rPr dirty="0" sz="3500" spc="1789">
                <a:latin typeface="Times New Roman"/>
                <a:cs typeface="Times New Roman"/>
              </a:rPr>
              <a:t>2  </a:t>
            </a:r>
            <a:r>
              <a:rPr dirty="0" sz="3500" spc="1685">
                <a:latin typeface="Times New Roman"/>
                <a:cs typeface="Times New Roman"/>
              </a:rPr>
              <a:t>A</a:t>
            </a:r>
            <a:r>
              <a:rPr dirty="0" sz="3500" spc="910">
                <a:latin typeface="Times New Roman"/>
                <a:cs typeface="Times New Roman"/>
              </a:rPr>
              <a:t>l</a:t>
            </a:r>
            <a:r>
              <a:rPr dirty="0" sz="3500" spc="1290">
                <a:latin typeface="Times New Roman"/>
                <a:cs typeface="Times New Roman"/>
              </a:rPr>
              <a:t>a</a:t>
            </a:r>
            <a:r>
              <a:rPr dirty="0" sz="3500" spc="1490">
                <a:latin typeface="Times New Roman"/>
                <a:cs typeface="Times New Roman"/>
              </a:rPr>
              <a:t>r</a:t>
            </a:r>
            <a:r>
              <a:rPr dirty="0" sz="3500" spc="2250">
                <a:latin typeface="Times New Roman"/>
                <a:cs typeface="Times New Roman"/>
              </a:rPr>
              <a:t>m</a:t>
            </a:r>
            <a:r>
              <a:rPr dirty="0" sz="3500">
                <a:latin typeface="Times New Roman"/>
                <a:cs typeface="Times New Roman"/>
              </a:rPr>
              <a:t>	</a:t>
            </a:r>
            <a:r>
              <a:rPr dirty="0" sz="3500" spc="1145">
                <a:latin typeface="Times New Roman"/>
                <a:cs typeface="Times New Roman"/>
              </a:rPr>
              <a:t>b</a:t>
            </a:r>
            <a:r>
              <a:rPr dirty="0" sz="3500" spc="745">
                <a:latin typeface="Times New Roman"/>
                <a:cs typeface="Times New Roman"/>
              </a:rPr>
              <a:t>y</a:t>
            </a:r>
            <a:r>
              <a:rPr dirty="0" sz="3500">
                <a:latin typeface="Times New Roman"/>
                <a:cs typeface="Times New Roman"/>
              </a:rPr>
              <a:t>	</a:t>
            </a:r>
            <a:r>
              <a:rPr dirty="0" sz="3500" spc="1275">
                <a:latin typeface="Times New Roman"/>
                <a:cs typeface="Times New Roman"/>
              </a:rPr>
              <a:t>u</a:t>
            </a:r>
            <a:r>
              <a:rPr dirty="0" sz="3500" spc="1215">
                <a:latin typeface="Times New Roman"/>
                <a:cs typeface="Times New Roman"/>
              </a:rPr>
              <a:t>s</a:t>
            </a:r>
            <a:r>
              <a:rPr dirty="0" sz="3500" spc="405">
                <a:latin typeface="Times New Roman"/>
                <a:cs typeface="Times New Roman"/>
              </a:rPr>
              <a:t>i</a:t>
            </a:r>
            <a:r>
              <a:rPr dirty="0" sz="3500" spc="1400">
                <a:latin typeface="Times New Roman"/>
                <a:cs typeface="Times New Roman"/>
              </a:rPr>
              <a:t>n</a:t>
            </a:r>
            <a:r>
              <a:rPr dirty="0" sz="3500" spc="1245">
                <a:latin typeface="Times New Roman"/>
                <a:cs typeface="Times New Roman"/>
              </a:rPr>
              <a:t>g</a:t>
            </a:r>
            <a:r>
              <a:rPr dirty="0" sz="3500">
                <a:latin typeface="Times New Roman"/>
                <a:cs typeface="Times New Roman"/>
              </a:rPr>
              <a:t>	</a:t>
            </a:r>
            <a:r>
              <a:rPr dirty="0" sz="3500" spc="1614">
                <a:latin typeface="Times New Roman"/>
                <a:cs typeface="Times New Roman"/>
              </a:rPr>
              <a:t>S</a:t>
            </a:r>
            <a:r>
              <a:rPr dirty="0" sz="3500" spc="1190">
                <a:latin typeface="Times New Roman"/>
                <a:cs typeface="Times New Roman"/>
              </a:rPr>
              <a:t>o</a:t>
            </a:r>
            <a:r>
              <a:rPr dirty="0" sz="3500" spc="1045">
                <a:latin typeface="Times New Roman"/>
                <a:cs typeface="Times New Roman"/>
              </a:rPr>
              <a:t>c</a:t>
            </a:r>
            <a:r>
              <a:rPr dirty="0" sz="3500" spc="1010">
                <a:latin typeface="Times New Roman"/>
                <a:cs typeface="Times New Roman"/>
              </a:rPr>
              <a:t>k</a:t>
            </a:r>
            <a:r>
              <a:rPr dirty="0" sz="3500" spc="1045">
                <a:latin typeface="Times New Roman"/>
                <a:cs typeface="Times New Roman"/>
              </a:rPr>
              <a:t>e</a:t>
            </a:r>
            <a:r>
              <a:rPr dirty="0" sz="3500" spc="710">
                <a:latin typeface="Times New Roman"/>
                <a:cs typeface="Times New Roman"/>
              </a:rPr>
              <a:t>t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32706" y="8673010"/>
            <a:ext cx="1539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195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29844" y="8673010"/>
            <a:ext cx="2309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" y="558861"/>
            <a:ext cx="13074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2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21356" y="558861"/>
            <a:ext cx="15741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K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175"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93699" y="558861"/>
            <a:ext cx="13684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V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60366" y="558861"/>
            <a:ext cx="14268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2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K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2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85460" y="558861"/>
            <a:ext cx="24225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28700" y="2954645"/>
            <a:ext cx="16232505" cy="5527675"/>
            <a:chOff x="1028700" y="2954645"/>
            <a:chExt cx="16232505" cy="5527675"/>
          </a:xfrm>
        </p:grpSpPr>
        <p:sp>
          <p:nvSpPr>
            <p:cNvPr id="21" name="object 21"/>
            <p:cNvSpPr/>
            <p:nvPr/>
          </p:nvSpPr>
          <p:spPr>
            <a:xfrm>
              <a:off x="1028700" y="6195791"/>
              <a:ext cx="6200759" cy="2285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299539" y="2954645"/>
              <a:ext cx="2943224" cy="495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317797" y="4327702"/>
              <a:ext cx="2943224" cy="10040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317797" y="3450213"/>
              <a:ext cx="2943224" cy="5238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317797" y="5956675"/>
              <a:ext cx="2943224" cy="100020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4317797" y="7311419"/>
              <a:ext cx="2943224" cy="6095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7362240" y="5407443"/>
            <a:ext cx="624903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779780" algn="l"/>
                <a:tab pos="1089025" algn="l"/>
                <a:tab pos="1546860" algn="l"/>
                <a:tab pos="2313940" algn="l"/>
                <a:tab pos="2475865" algn="l"/>
                <a:tab pos="2771140" algn="l"/>
                <a:tab pos="3848100" algn="l"/>
                <a:tab pos="4615180" algn="l"/>
                <a:tab pos="5382895" algn="l"/>
              </a:tabLst>
            </a:pP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버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속	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및	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버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2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 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BM HANNA Air"/>
                <a:cs typeface="BM HANNA Air"/>
              </a:rPr>
              <a:t>일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2000" spc="-3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반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환</a:t>
            </a:r>
            <a:endParaRPr sz="20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483" y="1181923"/>
            <a:ext cx="1720214" cy="1720214"/>
          </a:xfrm>
          <a:custGeom>
            <a:avLst/>
            <a:gdLst/>
            <a:ahLst/>
            <a:cxnLst/>
            <a:rect l="l" t="t" r="r" b="b"/>
            <a:pathLst>
              <a:path w="1720214" h="1720214">
                <a:moveTo>
                  <a:pt x="860049" y="1720037"/>
                </a:moveTo>
                <a:lnTo>
                  <a:pt x="811217" y="1718676"/>
                </a:lnTo>
                <a:lnTo>
                  <a:pt x="763129" y="1714640"/>
                </a:lnTo>
                <a:lnTo>
                  <a:pt x="715827" y="1708003"/>
                </a:lnTo>
                <a:lnTo>
                  <a:pt x="669385" y="1698836"/>
                </a:lnTo>
                <a:lnTo>
                  <a:pt x="623875" y="1687212"/>
                </a:lnTo>
                <a:lnTo>
                  <a:pt x="579369" y="1673204"/>
                </a:lnTo>
                <a:lnTo>
                  <a:pt x="535941" y="1656885"/>
                </a:lnTo>
                <a:lnTo>
                  <a:pt x="493663" y="1638328"/>
                </a:lnTo>
                <a:lnTo>
                  <a:pt x="452607" y="1617603"/>
                </a:lnTo>
                <a:lnTo>
                  <a:pt x="412846" y="1594786"/>
                </a:lnTo>
                <a:lnTo>
                  <a:pt x="374452" y="1569947"/>
                </a:lnTo>
                <a:lnTo>
                  <a:pt x="337499" y="1543160"/>
                </a:lnTo>
                <a:lnTo>
                  <a:pt x="302058" y="1514497"/>
                </a:lnTo>
                <a:lnTo>
                  <a:pt x="268204" y="1484030"/>
                </a:lnTo>
                <a:lnTo>
                  <a:pt x="236007" y="1451834"/>
                </a:lnTo>
                <a:lnTo>
                  <a:pt x="205540" y="1417979"/>
                </a:lnTo>
                <a:lnTo>
                  <a:pt x="176877" y="1382538"/>
                </a:lnTo>
                <a:lnTo>
                  <a:pt x="150090" y="1345585"/>
                </a:lnTo>
                <a:lnTo>
                  <a:pt x="125251" y="1307192"/>
                </a:lnTo>
                <a:lnTo>
                  <a:pt x="102433" y="1267431"/>
                </a:lnTo>
                <a:lnTo>
                  <a:pt x="81709" y="1226375"/>
                </a:lnTo>
                <a:lnTo>
                  <a:pt x="63151" y="1184097"/>
                </a:lnTo>
                <a:lnTo>
                  <a:pt x="46832" y="1140669"/>
                </a:lnTo>
                <a:lnTo>
                  <a:pt x="32825" y="1096163"/>
                </a:lnTo>
                <a:lnTo>
                  <a:pt x="21201" y="1050654"/>
                </a:lnTo>
                <a:lnTo>
                  <a:pt x="12034" y="1004212"/>
                </a:lnTo>
                <a:lnTo>
                  <a:pt x="5396" y="956910"/>
                </a:lnTo>
                <a:lnTo>
                  <a:pt x="1360" y="908822"/>
                </a:lnTo>
                <a:lnTo>
                  <a:pt x="0" y="860000"/>
                </a:lnTo>
                <a:lnTo>
                  <a:pt x="1360" y="811218"/>
                </a:lnTo>
                <a:lnTo>
                  <a:pt x="5396" y="763129"/>
                </a:lnTo>
                <a:lnTo>
                  <a:pt x="12034" y="715828"/>
                </a:lnTo>
                <a:lnTo>
                  <a:pt x="21201" y="669386"/>
                </a:lnTo>
                <a:lnTo>
                  <a:pt x="32825" y="623875"/>
                </a:lnTo>
                <a:lnTo>
                  <a:pt x="46832" y="579370"/>
                </a:lnTo>
                <a:lnTo>
                  <a:pt x="63151" y="535942"/>
                </a:lnTo>
                <a:lnTo>
                  <a:pt x="81709" y="493663"/>
                </a:lnTo>
                <a:lnTo>
                  <a:pt x="102433" y="452607"/>
                </a:lnTo>
                <a:lnTo>
                  <a:pt x="125251" y="412846"/>
                </a:lnTo>
                <a:lnTo>
                  <a:pt x="150090" y="374453"/>
                </a:lnTo>
                <a:lnTo>
                  <a:pt x="176877" y="337499"/>
                </a:lnTo>
                <a:lnTo>
                  <a:pt x="205540" y="302059"/>
                </a:lnTo>
                <a:lnTo>
                  <a:pt x="236007" y="268204"/>
                </a:lnTo>
                <a:lnTo>
                  <a:pt x="268204" y="236007"/>
                </a:lnTo>
                <a:lnTo>
                  <a:pt x="302058" y="205541"/>
                </a:lnTo>
                <a:lnTo>
                  <a:pt x="337499" y="176878"/>
                </a:lnTo>
                <a:lnTo>
                  <a:pt x="374452" y="150091"/>
                </a:lnTo>
                <a:lnTo>
                  <a:pt x="412846" y="125252"/>
                </a:lnTo>
                <a:lnTo>
                  <a:pt x="452607" y="102434"/>
                </a:lnTo>
                <a:lnTo>
                  <a:pt x="493663" y="81710"/>
                </a:lnTo>
                <a:lnTo>
                  <a:pt x="535941" y="63152"/>
                </a:lnTo>
                <a:lnTo>
                  <a:pt x="579369" y="46833"/>
                </a:lnTo>
                <a:lnTo>
                  <a:pt x="623875" y="32825"/>
                </a:lnTo>
                <a:lnTo>
                  <a:pt x="669385" y="21201"/>
                </a:lnTo>
                <a:lnTo>
                  <a:pt x="715827" y="12035"/>
                </a:lnTo>
                <a:lnTo>
                  <a:pt x="763129" y="5397"/>
                </a:lnTo>
                <a:lnTo>
                  <a:pt x="811217" y="1361"/>
                </a:lnTo>
                <a:lnTo>
                  <a:pt x="860020" y="0"/>
                </a:lnTo>
                <a:lnTo>
                  <a:pt x="908822" y="1361"/>
                </a:lnTo>
                <a:lnTo>
                  <a:pt x="956910" y="5397"/>
                </a:lnTo>
                <a:lnTo>
                  <a:pt x="1004212" y="12035"/>
                </a:lnTo>
                <a:lnTo>
                  <a:pt x="1050654" y="21201"/>
                </a:lnTo>
                <a:lnTo>
                  <a:pt x="1096164" y="32825"/>
                </a:lnTo>
                <a:lnTo>
                  <a:pt x="1140669" y="46833"/>
                </a:lnTo>
                <a:lnTo>
                  <a:pt x="1184098" y="63152"/>
                </a:lnTo>
                <a:lnTo>
                  <a:pt x="1226376" y="81710"/>
                </a:lnTo>
                <a:lnTo>
                  <a:pt x="1267432" y="102434"/>
                </a:lnTo>
                <a:lnTo>
                  <a:pt x="1307193" y="125252"/>
                </a:lnTo>
                <a:lnTo>
                  <a:pt x="1345586" y="150091"/>
                </a:lnTo>
                <a:lnTo>
                  <a:pt x="1382539" y="176878"/>
                </a:lnTo>
                <a:lnTo>
                  <a:pt x="1417979" y="205541"/>
                </a:lnTo>
                <a:lnTo>
                  <a:pt x="1451834" y="236007"/>
                </a:lnTo>
                <a:lnTo>
                  <a:pt x="1484031" y="268204"/>
                </a:lnTo>
                <a:lnTo>
                  <a:pt x="1514497" y="302059"/>
                </a:lnTo>
                <a:lnTo>
                  <a:pt x="1543160" y="337499"/>
                </a:lnTo>
                <a:lnTo>
                  <a:pt x="1569947" y="374453"/>
                </a:lnTo>
                <a:lnTo>
                  <a:pt x="1594786" y="412846"/>
                </a:lnTo>
                <a:lnTo>
                  <a:pt x="1617603" y="452607"/>
                </a:lnTo>
                <a:lnTo>
                  <a:pt x="1638327" y="493663"/>
                </a:lnTo>
                <a:lnTo>
                  <a:pt x="1656885" y="535942"/>
                </a:lnTo>
                <a:lnTo>
                  <a:pt x="1673204" y="579370"/>
                </a:lnTo>
                <a:lnTo>
                  <a:pt x="1687212" y="623875"/>
                </a:lnTo>
                <a:lnTo>
                  <a:pt x="1698835" y="669386"/>
                </a:lnTo>
                <a:lnTo>
                  <a:pt x="1708002" y="715828"/>
                </a:lnTo>
                <a:lnTo>
                  <a:pt x="1714640" y="763129"/>
                </a:lnTo>
                <a:lnTo>
                  <a:pt x="1718676" y="811218"/>
                </a:lnTo>
                <a:lnTo>
                  <a:pt x="1720036" y="860020"/>
                </a:lnTo>
                <a:lnTo>
                  <a:pt x="1718676" y="908822"/>
                </a:lnTo>
                <a:lnTo>
                  <a:pt x="1714640" y="956910"/>
                </a:lnTo>
                <a:lnTo>
                  <a:pt x="1708002" y="1004212"/>
                </a:lnTo>
                <a:lnTo>
                  <a:pt x="1698835" y="1050654"/>
                </a:lnTo>
                <a:lnTo>
                  <a:pt x="1687212" y="1096163"/>
                </a:lnTo>
                <a:lnTo>
                  <a:pt x="1673204" y="1140669"/>
                </a:lnTo>
                <a:lnTo>
                  <a:pt x="1656885" y="1184097"/>
                </a:lnTo>
                <a:lnTo>
                  <a:pt x="1638327" y="1226375"/>
                </a:lnTo>
                <a:lnTo>
                  <a:pt x="1617603" y="1267431"/>
                </a:lnTo>
                <a:lnTo>
                  <a:pt x="1594786" y="1307192"/>
                </a:lnTo>
                <a:lnTo>
                  <a:pt x="1569947" y="1345585"/>
                </a:lnTo>
                <a:lnTo>
                  <a:pt x="1543160" y="1382538"/>
                </a:lnTo>
                <a:lnTo>
                  <a:pt x="1514497" y="1417979"/>
                </a:lnTo>
                <a:lnTo>
                  <a:pt x="1484031" y="1451834"/>
                </a:lnTo>
                <a:lnTo>
                  <a:pt x="1451834" y="1484030"/>
                </a:lnTo>
                <a:lnTo>
                  <a:pt x="1417979" y="1514497"/>
                </a:lnTo>
                <a:lnTo>
                  <a:pt x="1382539" y="1543160"/>
                </a:lnTo>
                <a:lnTo>
                  <a:pt x="1345586" y="1569947"/>
                </a:lnTo>
                <a:lnTo>
                  <a:pt x="1307193" y="1594786"/>
                </a:lnTo>
                <a:lnTo>
                  <a:pt x="1267432" y="1617603"/>
                </a:lnTo>
                <a:lnTo>
                  <a:pt x="1226376" y="1638328"/>
                </a:lnTo>
                <a:lnTo>
                  <a:pt x="1184098" y="1656885"/>
                </a:lnTo>
                <a:lnTo>
                  <a:pt x="1140669" y="1673204"/>
                </a:lnTo>
                <a:lnTo>
                  <a:pt x="1096164" y="1687212"/>
                </a:lnTo>
                <a:lnTo>
                  <a:pt x="1050654" y="1698836"/>
                </a:lnTo>
                <a:lnTo>
                  <a:pt x="1004212" y="1708003"/>
                </a:lnTo>
                <a:lnTo>
                  <a:pt x="956910" y="1714640"/>
                </a:lnTo>
                <a:lnTo>
                  <a:pt x="908822" y="1718676"/>
                </a:lnTo>
                <a:lnTo>
                  <a:pt x="860049" y="1720037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028700" y="897411"/>
            <a:ext cx="17259300" cy="8509000"/>
            <a:chOff x="1028700" y="897411"/>
            <a:chExt cx="17259300" cy="8509000"/>
          </a:xfrm>
        </p:grpSpPr>
        <p:sp>
          <p:nvSpPr>
            <p:cNvPr id="4" name="object 4"/>
            <p:cNvSpPr/>
            <p:nvPr/>
          </p:nvSpPr>
          <p:spPr>
            <a:xfrm>
              <a:off x="12992648" y="897411"/>
              <a:ext cx="5295900" cy="8509000"/>
            </a:xfrm>
            <a:custGeom>
              <a:avLst/>
              <a:gdLst/>
              <a:ahLst/>
              <a:cxnLst/>
              <a:rect l="l" t="t" r="r" b="b"/>
              <a:pathLst>
                <a:path w="5295900" h="8509000">
                  <a:moveTo>
                    <a:pt x="4744095" y="12699"/>
                  </a:moveTo>
                  <a:lnTo>
                    <a:pt x="3789207" y="12699"/>
                  </a:lnTo>
                  <a:lnTo>
                    <a:pt x="3836306" y="0"/>
                  </a:lnTo>
                  <a:lnTo>
                    <a:pt x="4696996" y="0"/>
                  </a:lnTo>
                  <a:lnTo>
                    <a:pt x="4744095" y="12699"/>
                  </a:lnTo>
                  <a:close/>
                </a:path>
                <a:path w="5295900" h="8509000">
                  <a:moveTo>
                    <a:pt x="4837828" y="25399"/>
                  </a:moveTo>
                  <a:lnTo>
                    <a:pt x="3695474" y="25399"/>
                  </a:lnTo>
                  <a:lnTo>
                    <a:pt x="3742262" y="12699"/>
                  </a:lnTo>
                  <a:lnTo>
                    <a:pt x="4791040" y="12699"/>
                  </a:lnTo>
                  <a:lnTo>
                    <a:pt x="4837828" y="25399"/>
                  </a:lnTo>
                  <a:close/>
                </a:path>
                <a:path w="5295900" h="8509000">
                  <a:moveTo>
                    <a:pt x="4930923" y="38099"/>
                  </a:moveTo>
                  <a:lnTo>
                    <a:pt x="3602378" y="38099"/>
                  </a:lnTo>
                  <a:lnTo>
                    <a:pt x="3648845" y="25399"/>
                  </a:lnTo>
                  <a:lnTo>
                    <a:pt x="4884457" y="25399"/>
                  </a:lnTo>
                  <a:lnTo>
                    <a:pt x="4930923" y="38099"/>
                  </a:lnTo>
                  <a:close/>
                </a:path>
                <a:path w="5295900" h="8509000">
                  <a:moveTo>
                    <a:pt x="5069321" y="63499"/>
                  </a:moveTo>
                  <a:lnTo>
                    <a:pt x="3463980" y="63499"/>
                  </a:lnTo>
                  <a:lnTo>
                    <a:pt x="3556077" y="38099"/>
                  </a:lnTo>
                  <a:lnTo>
                    <a:pt x="4977225" y="38099"/>
                  </a:lnTo>
                  <a:lnTo>
                    <a:pt x="5069321" y="63499"/>
                  </a:lnTo>
                  <a:close/>
                </a:path>
                <a:path w="5295900" h="8509000">
                  <a:moveTo>
                    <a:pt x="5251409" y="101599"/>
                  </a:moveTo>
                  <a:lnTo>
                    <a:pt x="3281893" y="101599"/>
                  </a:lnTo>
                  <a:lnTo>
                    <a:pt x="3418191" y="63499"/>
                  </a:lnTo>
                  <a:lnTo>
                    <a:pt x="5115111" y="63499"/>
                  </a:lnTo>
                  <a:lnTo>
                    <a:pt x="5251409" y="101599"/>
                  </a:lnTo>
                  <a:close/>
                </a:path>
                <a:path w="5295900" h="8509000">
                  <a:moveTo>
                    <a:pt x="5295351" y="8407399"/>
                  </a:moveTo>
                  <a:lnTo>
                    <a:pt x="3281893" y="8407399"/>
                  </a:lnTo>
                  <a:lnTo>
                    <a:pt x="2926772" y="8305799"/>
                  </a:lnTo>
                  <a:lnTo>
                    <a:pt x="2883286" y="8280399"/>
                  </a:lnTo>
                  <a:lnTo>
                    <a:pt x="2754100" y="8242299"/>
                  </a:lnTo>
                  <a:lnTo>
                    <a:pt x="2711472" y="8216899"/>
                  </a:lnTo>
                  <a:lnTo>
                    <a:pt x="2626883" y="8191499"/>
                  </a:lnTo>
                  <a:lnTo>
                    <a:pt x="2584928" y="8166099"/>
                  </a:lnTo>
                  <a:lnTo>
                    <a:pt x="2543202" y="8153399"/>
                  </a:lnTo>
                  <a:lnTo>
                    <a:pt x="2501710" y="8127999"/>
                  </a:lnTo>
                  <a:lnTo>
                    <a:pt x="2460454" y="8115299"/>
                  </a:lnTo>
                  <a:lnTo>
                    <a:pt x="2419436" y="8089899"/>
                  </a:lnTo>
                  <a:lnTo>
                    <a:pt x="2378659" y="8077199"/>
                  </a:lnTo>
                  <a:lnTo>
                    <a:pt x="2338126" y="8051799"/>
                  </a:lnTo>
                  <a:lnTo>
                    <a:pt x="2297841" y="8039099"/>
                  </a:lnTo>
                  <a:lnTo>
                    <a:pt x="2218021" y="7988299"/>
                  </a:lnTo>
                  <a:lnTo>
                    <a:pt x="2178494" y="7975599"/>
                  </a:lnTo>
                  <a:lnTo>
                    <a:pt x="2022993" y="7873999"/>
                  </a:lnTo>
                  <a:lnTo>
                    <a:pt x="1984785" y="7848599"/>
                  </a:lnTo>
                  <a:lnTo>
                    <a:pt x="1946849" y="7835899"/>
                  </a:lnTo>
                  <a:lnTo>
                    <a:pt x="1834703" y="7759699"/>
                  </a:lnTo>
                  <a:lnTo>
                    <a:pt x="1761353" y="7708899"/>
                  </a:lnTo>
                  <a:lnTo>
                    <a:pt x="1725110" y="7670799"/>
                  </a:lnTo>
                  <a:lnTo>
                    <a:pt x="1618147" y="7594599"/>
                  </a:lnTo>
                  <a:lnTo>
                    <a:pt x="1548336" y="7543799"/>
                  </a:lnTo>
                  <a:lnTo>
                    <a:pt x="1513888" y="7505699"/>
                  </a:lnTo>
                  <a:lnTo>
                    <a:pt x="1445923" y="7454899"/>
                  </a:lnTo>
                  <a:lnTo>
                    <a:pt x="1412412" y="7416799"/>
                  </a:lnTo>
                  <a:lnTo>
                    <a:pt x="1379217" y="7391399"/>
                  </a:lnTo>
                  <a:lnTo>
                    <a:pt x="1346343" y="7353299"/>
                  </a:lnTo>
                  <a:lnTo>
                    <a:pt x="1281568" y="7302499"/>
                  </a:lnTo>
                  <a:lnTo>
                    <a:pt x="1249672" y="7264399"/>
                  </a:lnTo>
                  <a:lnTo>
                    <a:pt x="1218108" y="7238999"/>
                  </a:lnTo>
                  <a:lnTo>
                    <a:pt x="1186878" y="7200899"/>
                  </a:lnTo>
                  <a:lnTo>
                    <a:pt x="1155985" y="7162799"/>
                  </a:lnTo>
                  <a:lnTo>
                    <a:pt x="1125433" y="7137399"/>
                  </a:lnTo>
                  <a:lnTo>
                    <a:pt x="1095223" y="7099299"/>
                  </a:lnTo>
                  <a:lnTo>
                    <a:pt x="1065359" y="7073899"/>
                  </a:lnTo>
                  <a:lnTo>
                    <a:pt x="1035844" y="7035799"/>
                  </a:lnTo>
                  <a:lnTo>
                    <a:pt x="1006680" y="6997699"/>
                  </a:lnTo>
                  <a:lnTo>
                    <a:pt x="977871" y="6972299"/>
                  </a:lnTo>
                  <a:lnTo>
                    <a:pt x="949418" y="6934199"/>
                  </a:lnTo>
                  <a:lnTo>
                    <a:pt x="921325" y="6896099"/>
                  </a:lnTo>
                  <a:lnTo>
                    <a:pt x="893595" y="6857999"/>
                  </a:lnTo>
                  <a:lnTo>
                    <a:pt x="866231" y="6819899"/>
                  </a:lnTo>
                  <a:lnTo>
                    <a:pt x="839235" y="6794499"/>
                  </a:lnTo>
                  <a:lnTo>
                    <a:pt x="812610" y="6756399"/>
                  </a:lnTo>
                  <a:lnTo>
                    <a:pt x="786359" y="6718299"/>
                  </a:lnTo>
                  <a:lnTo>
                    <a:pt x="760485" y="6680199"/>
                  </a:lnTo>
                  <a:lnTo>
                    <a:pt x="734990" y="6642099"/>
                  </a:lnTo>
                  <a:lnTo>
                    <a:pt x="709878" y="6603999"/>
                  </a:lnTo>
                  <a:lnTo>
                    <a:pt x="685151" y="6565899"/>
                  </a:lnTo>
                  <a:lnTo>
                    <a:pt x="660812" y="6527799"/>
                  </a:lnTo>
                  <a:lnTo>
                    <a:pt x="636864" y="6489699"/>
                  </a:lnTo>
                  <a:lnTo>
                    <a:pt x="613310" y="6451599"/>
                  </a:lnTo>
                  <a:lnTo>
                    <a:pt x="590153" y="6413499"/>
                  </a:lnTo>
                  <a:lnTo>
                    <a:pt x="567394" y="6375399"/>
                  </a:lnTo>
                  <a:lnTo>
                    <a:pt x="545038" y="6337299"/>
                  </a:lnTo>
                  <a:lnTo>
                    <a:pt x="523087" y="6299199"/>
                  </a:lnTo>
                  <a:lnTo>
                    <a:pt x="501544" y="6261099"/>
                  </a:lnTo>
                  <a:lnTo>
                    <a:pt x="480412" y="6222999"/>
                  </a:lnTo>
                  <a:lnTo>
                    <a:pt x="459693" y="6172199"/>
                  </a:lnTo>
                  <a:lnTo>
                    <a:pt x="439390" y="6134099"/>
                  </a:lnTo>
                  <a:lnTo>
                    <a:pt x="419507" y="6095999"/>
                  </a:lnTo>
                  <a:lnTo>
                    <a:pt x="400045" y="6057899"/>
                  </a:lnTo>
                  <a:lnTo>
                    <a:pt x="381009" y="6019799"/>
                  </a:lnTo>
                  <a:lnTo>
                    <a:pt x="362400" y="5968999"/>
                  </a:lnTo>
                  <a:lnTo>
                    <a:pt x="344221" y="5930899"/>
                  </a:lnTo>
                  <a:lnTo>
                    <a:pt x="326475" y="5892799"/>
                  </a:lnTo>
                  <a:lnTo>
                    <a:pt x="309166" y="5841999"/>
                  </a:lnTo>
                  <a:lnTo>
                    <a:pt x="292296" y="5803899"/>
                  </a:lnTo>
                  <a:lnTo>
                    <a:pt x="275867" y="5765799"/>
                  </a:lnTo>
                  <a:lnTo>
                    <a:pt x="259883" y="5714999"/>
                  </a:lnTo>
                  <a:lnTo>
                    <a:pt x="244346" y="5676899"/>
                  </a:lnTo>
                  <a:lnTo>
                    <a:pt x="229259" y="5626099"/>
                  </a:lnTo>
                  <a:lnTo>
                    <a:pt x="214626" y="5587999"/>
                  </a:lnTo>
                  <a:lnTo>
                    <a:pt x="200448" y="5549899"/>
                  </a:lnTo>
                  <a:lnTo>
                    <a:pt x="186729" y="5499099"/>
                  </a:lnTo>
                  <a:lnTo>
                    <a:pt x="173471" y="5460999"/>
                  </a:lnTo>
                  <a:lnTo>
                    <a:pt x="160678" y="5410199"/>
                  </a:lnTo>
                  <a:lnTo>
                    <a:pt x="148352" y="5372099"/>
                  </a:lnTo>
                  <a:lnTo>
                    <a:pt x="136495" y="5321299"/>
                  </a:lnTo>
                  <a:lnTo>
                    <a:pt x="125112" y="5283199"/>
                  </a:lnTo>
                  <a:lnTo>
                    <a:pt x="114204" y="5232399"/>
                  </a:lnTo>
                  <a:lnTo>
                    <a:pt x="103774" y="5194299"/>
                  </a:lnTo>
                  <a:lnTo>
                    <a:pt x="93826" y="5143499"/>
                  </a:lnTo>
                  <a:lnTo>
                    <a:pt x="84362" y="5092699"/>
                  </a:lnTo>
                  <a:lnTo>
                    <a:pt x="75385" y="5054599"/>
                  </a:lnTo>
                  <a:lnTo>
                    <a:pt x="66897" y="5003799"/>
                  </a:lnTo>
                  <a:lnTo>
                    <a:pt x="58902" y="4952999"/>
                  </a:lnTo>
                  <a:lnTo>
                    <a:pt x="51402" y="4914899"/>
                  </a:lnTo>
                  <a:lnTo>
                    <a:pt x="44401" y="4864099"/>
                  </a:lnTo>
                  <a:lnTo>
                    <a:pt x="37900" y="4825999"/>
                  </a:lnTo>
                  <a:lnTo>
                    <a:pt x="31904" y="4775199"/>
                  </a:lnTo>
                  <a:lnTo>
                    <a:pt x="26414" y="4724399"/>
                  </a:lnTo>
                  <a:lnTo>
                    <a:pt x="21433" y="4673599"/>
                  </a:lnTo>
                  <a:lnTo>
                    <a:pt x="16965" y="4635499"/>
                  </a:lnTo>
                  <a:lnTo>
                    <a:pt x="13012" y="4584699"/>
                  </a:lnTo>
                  <a:lnTo>
                    <a:pt x="9576" y="4533899"/>
                  </a:lnTo>
                  <a:lnTo>
                    <a:pt x="6662" y="4483099"/>
                  </a:lnTo>
                  <a:lnTo>
                    <a:pt x="4271" y="4444999"/>
                  </a:lnTo>
                  <a:lnTo>
                    <a:pt x="2406" y="4394199"/>
                  </a:lnTo>
                  <a:lnTo>
                    <a:pt x="1071" y="4343399"/>
                  </a:lnTo>
                  <a:lnTo>
                    <a:pt x="268" y="4292599"/>
                  </a:lnTo>
                  <a:lnTo>
                    <a:pt x="0" y="4254499"/>
                  </a:lnTo>
                  <a:lnTo>
                    <a:pt x="268" y="4203699"/>
                  </a:lnTo>
                  <a:lnTo>
                    <a:pt x="1071" y="4152899"/>
                  </a:lnTo>
                  <a:lnTo>
                    <a:pt x="2406" y="4102099"/>
                  </a:lnTo>
                  <a:lnTo>
                    <a:pt x="4271" y="4051299"/>
                  </a:lnTo>
                  <a:lnTo>
                    <a:pt x="6662" y="4013199"/>
                  </a:lnTo>
                  <a:lnTo>
                    <a:pt x="9576" y="3962399"/>
                  </a:lnTo>
                  <a:lnTo>
                    <a:pt x="13012" y="3911599"/>
                  </a:lnTo>
                  <a:lnTo>
                    <a:pt x="16965" y="3860799"/>
                  </a:lnTo>
                  <a:lnTo>
                    <a:pt x="21433" y="3822699"/>
                  </a:lnTo>
                  <a:lnTo>
                    <a:pt x="26414" y="3771899"/>
                  </a:lnTo>
                  <a:lnTo>
                    <a:pt x="31904" y="3721099"/>
                  </a:lnTo>
                  <a:lnTo>
                    <a:pt x="37900" y="3682999"/>
                  </a:lnTo>
                  <a:lnTo>
                    <a:pt x="44401" y="3632199"/>
                  </a:lnTo>
                  <a:lnTo>
                    <a:pt x="51402" y="3581399"/>
                  </a:lnTo>
                  <a:lnTo>
                    <a:pt x="58902" y="3543299"/>
                  </a:lnTo>
                  <a:lnTo>
                    <a:pt x="66897" y="3492499"/>
                  </a:lnTo>
                  <a:lnTo>
                    <a:pt x="75385" y="3441699"/>
                  </a:lnTo>
                  <a:lnTo>
                    <a:pt x="84362" y="3403599"/>
                  </a:lnTo>
                  <a:lnTo>
                    <a:pt x="93826" y="3352799"/>
                  </a:lnTo>
                  <a:lnTo>
                    <a:pt x="103774" y="3314699"/>
                  </a:lnTo>
                  <a:lnTo>
                    <a:pt x="114204" y="3263899"/>
                  </a:lnTo>
                  <a:lnTo>
                    <a:pt x="125112" y="3213099"/>
                  </a:lnTo>
                  <a:lnTo>
                    <a:pt x="136495" y="3174999"/>
                  </a:lnTo>
                  <a:lnTo>
                    <a:pt x="148352" y="3124199"/>
                  </a:lnTo>
                  <a:lnTo>
                    <a:pt x="160678" y="3086099"/>
                  </a:lnTo>
                  <a:lnTo>
                    <a:pt x="173471" y="3035299"/>
                  </a:lnTo>
                  <a:lnTo>
                    <a:pt x="186729" y="2997199"/>
                  </a:lnTo>
                  <a:lnTo>
                    <a:pt x="200448" y="2946399"/>
                  </a:lnTo>
                  <a:lnTo>
                    <a:pt x="214626" y="2908299"/>
                  </a:lnTo>
                  <a:lnTo>
                    <a:pt x="229259" y="2870199"/>
                  </a:lnTo>
                  <a:lnTo>
                    <a:pt x="244346" y="2819399"/>
                  </a:lnTo>
                  <a:lnTo>
                    <a:pt x="259883" y="2781299"/>
                  </a:lnTo>
                  <a:lnTo>
                    <a:pt x="275867" y="2730499"/>
                  </a:lnTo>
                  <a:lnTo>
                    <a:pt x="292296" y="2692399"/>
                  </a:lnTo>
                  <a:lnTo>
                    <a:pt x="309166" y="2654299"/>
                  </a:lnTo>
                  <a:lnTo>
                    <a:pt x="326475" y="2603499"/>
                  </a:lnTo>
                  <a:lnTo>
                    <a:pt x="344221" y="2565399"/>
                  </a:lnTo>
                  <a:lnTo>
                    <a:pt x="362400" y="2527299"/>
                  </a:lnTo>
                  <a:lnTo>
                    <a:pt x="381009" y="2489199"/>
                  </a:lnTo>
                  <a:lnTo>
                    <a:pt x="400045" y="2438399"/>
                  </a:lnTo>
                  <a:lnTo>
                    <a:pt x="419507" y="2400299"/>
                  </a:lnTo>
                  <a:lnTo>
                    <a:pt x="439390" y="2362199"/>
                  </a:lnTo>
                  <a:lnTo>
                    <a:pt x="459693" y="2324099"/>
                  </a:lnTo>
                  <a:lnTo>
                    <a:pt x="480412" y="2285999"/>
                  </a:lnTo>
                  <a:lnTo>
                    <a:pt x="501544" y="2235199"/>
                  </a:lnTo>
                  <a:lnTo>
                    <a:pt x="523087" y="2197099"/>
                  </a:lnTo>
                  <a:lnTo>
                    <a:pt x="545038" y="2158999"/>
                  </a:lnTo>
                  <a:lnTo>
                    <a:pt x="567394" y="2120899"/>
                  </a:lnTo>
                  <a:lnTo>
                    <a:pt x="590153" y="2082799"/>
                  </a:lnTo>
                  <a:lnTo>
                    <a:pt x="613310" y="2044699"/>
                  </a:lnTo>
                  <a:lnTo>
                    <a:pt x="636864" y="2006599"/>
                  </a:lnTo>
                  <a:lnTo>
                    <a:pt x="660812" y="1968499"/>
                  </a:lnTo>
                  <a:lnTo>
                    <a:pt x="685151" y="1930399"/>
                  </a:lnTo>
                  <a:lnTo>
                    <a:pt x="709878" y="1892299"/>
                  </a:lnTo>
                  <a:lnTo>
                    <a:pt x="734990" y="1854199"/>
                  </a:lnTo>
                  <a:lnTo>
                    <a:pt x="760485" y="1816099"/>
                  </a:lnTo>
                  <a:lnTo>
                    <a:pt x="786359" y="1777999"/>
                  </a:lnTo>
                  <a:lnTo>
                    <a:pt x="812610" y="1739899"/>
                  </a:lnTo>
                  <a:lnTo>
                    <a:pt x="839235" y="1701799"/>
                  </a:lnTo>
                  <a:lnTo>
                    <a:pt x="866231" y="1676399"/>
                  </a:lnTo>
                  <a:lnTo>
                    <a:pt x="893595" y="1638299"/>
                  </a:lnTo>
                  <a:lnTo>
                    <a:pt x="921325" y="1600199"/>
                  </a:lnTo>
                  <a:lnTo>
                    <a:pt x="949418" y="1562099"/>
                  </a:lnTo>
                  <a:lnTo>
                    <a:pt x="977871" y="1536699"/>
                  </a:lnTo>
                  <a:lnTo>
                    <a:pt x="1006680" y="1498599"/>
                  </a:lnTo>
                  <a:lnTo>
                    <a:pt x="1035844" y="1460499"/>
                  </a:lnTo>
                  <a:lnTo>
                    <a:pt x="1065359" y="1422399"/>
                  </a:lnTo>
                  <a:lnTo>
                    <a:pt x="1095223" y="1396999"/>
                  </a:lnTo>
                  <a:lnTo>
                    <a:pt x="1125433" y="1358899"/>
                  </a:lnTo>
                  <a:lnTo>
                    <a:pt x="1155985" y="1333499"/>
                  </a:lnTo>
                  <a:lnTo>
                    <a:pt x="1186878" y="1295399"/>
                  </a:lnTo>
                  <a:lnTo>
                    <a:pt x="1218108" y="1257299"/>
                  </a:lnTo>
                  <a:lnTo>
                    <a:pt x="1281568" y="1206499"/>
                  </a:lnTo>
                  <a:lnTo>
                    <a:pt x="1313793" y="1168399"/>
                  </a:lnTo>
                  <a:lnTo>
                    <a:pt x="1346343" y="1142999"/>
                  </a:lnTo>
                  <a:lnTo>
                    <a:pt x="1379217" y="1104899"/>
                  </a:lnTo>
                  <a:lnTo>
                    <a:pt x="1412412" y="1079499"/>
                  </a:lnTo>
                  <a:lnTo>
                    <a:pt x="1445923" y="1041399"/>
                  </a:lnTo>
                  <a:lnTo>
                    <a:pt x="1513888" y="990599"/>
                  </a:lnTo>
                  <a:lnTo>
                    <a:pt x="1548336" y="965199"/>
                  </a:lnTo>
                  <a:lnTo>
                    <a:pt x="1583090" y="927099"/>
                  </a:lnTo>
                  <a:lnTo>
                    <a:pt x="1689160" y="850899"/>
                  </a:lnTo>
                  <a:lnTo>
                    <a:pt x="1797885" y="774699"/>
                  </a:lnTo>
                  <a:lnTo>
                    <a:pt x="1834703" y="736599"/>
                  </a:lnTo>
                  <a:lnTo>
                    <a:pt x="1909188" y="685799"/>
                  </a:lnTo>
                  <a:lnTo>
                    <a:pt x="1946849" y="673099"/>
                  </a:lnTo>
                  <a:lnTo>
                    <a:pt x="2100215" y="571499"/>
                  </a:lnTo>
                  <a:lnTo>
                    <a:pt x="2139224" y="546099"/>
                  </a:lnTo>
                  <a:lnTo>
                    <a:pt x="2178494" y="533399"/>
                  </a:lnTo>
                  <a:lnTo>
                    <a:pt x="2297841" y="457199"/>
                  </a:lnTo>
                  <a:lnTo>
                    <a:pt x="2338126" y="444499"/>
                  </a:lnTo>
                  <a:lnTo>
                    <a:pt x="2378659" y="419099"/>
                  </a:lnTo>
                  <a:lnTo>
                    <a:pt x="2419436" y="406399"/>
                  </a:lnTo>
                  <a:lnTo>
                    <a:pt x="2460454" y="380999"/>
                  </a:lnTo>
                  <a:lnTo>
                    <a:pt x="2501710" y="368299"/>
                  </a:lnTo>
                  <a:lnTo>
                    <a:pt x="2543202" y="342899"/>
                  </a:lnTo>
                  <a:lnTo>
                    <a:pt x="2584928" y="330199"/>
                  </a:lnTo>
                  <a:lnTo>
                    <a:pt x="2626883" y="304799"/>
                  </a:lnTo>
                  <a:lnTo>
                    <a:pt x="2711472" y="279399"/>
                  </a:lnTo>
                  <a:lnTo>
                    <a:pt x="2754100" y="253999"/>
                  </a:lnTo>
                  <a:lnTo>
                    <a:pt x="2883286" y="215899"/>
                  </a:lnTo>
                  <a:lnTo>
                    <a:pt x="2926772" y="190499"/>
                  </a:lnTo>
                  <a:lnTo>
                    <a:pt x="3236826" y="101599"/>
                  </a:lnTo>
                  <a:lnTo>
                    <a:pt x="5295351" y="101599"/>
                  </a:lnTo>
                  <a:lnTo>
                    <a:pt x="5295351" y="8407399"/>
                  </a:lnTo>
                  <a:close/>
                </a:path>
                <a:path w="5295900" h="8509000">
                  <a:moveTo>
                    <a:pt x="5069321" y="8445499"/>
                  </a:moveTo>
                  <a:lnTo>
                    <a:pt x="3463980" y="8445499"/>
                  </a:lnTo>
                  <a:lnTo>
                    <a:pt x="3327144" y="8407399"/>
                  </a:lnTo>
                  <a:lnTo>
                    <a:pt x="5206157" y="8407399"/>
                  </a:lnTo>
                  <a:lnTo>
                    <a:pt x="5069321" y="8445499"/>
                  </a:lnTo>
                  <a:close/>
                </a:path>
                <a:path w="5295900" h="8509000">
                  <a:moveTo>
                    <a:pt x="4977225" y="8458199"/>
                  </a:moveTo>
                  <a:lnTo>
                    <a:pt x="3556077" y="8458199"/>
                  </a:lnTo>
                  <a:lnTo>
                    <a:pt x="3509943" y="8445499"/>
                  </a:lnTo>
                  <a:lnTo>
                    <a:pt x="5023358" y="8445499"/>
                  </a:lnTo>
                  <a:lnTo>
                    <a:pt x="4977225" y="8458199"/>
                  </a:lnTo>
                  <a:close/>
                </a:path>
                <a:path w="5295900" h="8509000">
                  <a:moveTo>
                    <a:pt x="4837828" y="8483599"/>
                  </a:moveTo>
                  <a:lnTo>
                    <a:pt x="3695474" y="8483599"/>
                  </a:lnTo>
                  <a:lnTo>
                    <a:pt x="3602378" y="8458199"/>
                  </a:lnTo>
                  <a:lnTo>
                    <a:pt x="4930923" y="8458199"/>
                  </a:lnTo>
                  <a:lnTo>
                    <a:pt x="4837828" y="8483599"/>
                  </a:lnTo>
                  <a:close/>
                </a:path>
                <a:path w="5295900" h="8509000">
                  <a:moveTo>
                    <a:pt x="4696996" y="8496299"/>
                  </a:moveTo>
                  <a:lnTo>
                    <a:pt x="3836306" y="8496299"/>
                  </a:lnTo>
                  <a:lnTo>
                    <a:pt x="3789207" y="8483599"/>
                  </a:lnTo>
                  <a:lnTo>
                    <a:pt x="4744095" y="8483599"/>
                  </a:lnTo>
                  <a:lnTo>
                    <a:pt x="4696996" y="8496299"/>
                  </a:lnTo>
                  <a:close/>
                </a:path>
                <a:path w="5295900" h="8509000">
                  <a:moveTo>
                    <a:pt x="4554805" y="8508999"/>
                  </a:moveTo>
                  <a:lnTo>
                    <a:pt x="3978497" y="8508999"/>
                  </a:lnTo>
                  <a:lnTo>
                    <a:pt x="3930953" y="8496299"/>
                  </a:lnTo>
                  <a:lnTo>
                    <a:pt x="4602348" y="8496299"/>
                  </a:lnTo>
                  <a:lnTo>
                    <a:pt x="4554805" y="8508999"/>
                  </a:lnTo>
                  <a:close/>
                </a:path>
              </a:pathLst>
            </a:custGeom>
            <a:solidFill>
              <a:srgbClr val="F1F5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924877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8700" y="103822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62392" y="1577267"/>
              <a:ext cx="601345" cy="925830"/>
            </a:xfrm>
            <a:custGeom>
              <a:avLst/>
              <a:gdLst/>
              <a:ahLst/>
              <a:cxnLst/>
              <a:rect l="l" t="t" r="r" b="b"/>
              <a:pathLst>
                <a:path w="601344" h="925830">
                  <a:moveTo>
                    <a:pt x="580326" y="925296"/>
                  </a:moveTo>
                  <a:lnTo>
                    <a:pt x="8534" y="925296"/>
                  </a:lnTo>
                  <a:lnTo>
                    <a:pt x="1991" y="918548"/>
                  </a:lnTo>
                  <a:lnTo>
                    <a:pt x="8639" y="871438"/>
                  </a:lnTo>
                  <a:lnTo>
                    <a:pt x="19770" y="829948"/>
                  </a:lnTo>
                  <a:lnTo>
                    <a:pt x="39626" y="776813"/>
                  </a:lnTo>
                  <a:lnTo>
                    <a:pt x="70702" y="714305"/>
                  </a:lnTo>
                  <a:lnTo>
                    <a:pt x="115496" y="644699"/>
                  </a:lnTo>
                  <a:lnTo>
                    <a:pt x="147047" y="603721"/>
                  </a:lnTo>
                  <a:lnTo>
                    <a:pt x="181999" y="562299"/>
                  </a:lnTo>
                  <a:lnTo>
                    <a:pt x="218357" y="521740"/>
                  </a:lnTo>
                  <a:lnTo>
                    <a:pt x="254128" y="483354"/>
                  </a:lnTo>
                  <a:lnTo>
                    <a:pt x="287318" y="448449"/>
                  </a:lnTo>
                  <a:lnTo>
                    <a:pt x="316405" y="417697"/>
                  </a:lnTo>
                  <a:lnTo>
                    <a:pt x="361899" y="365059"/>
                  </a:lnTo>
                  <a:lnTo>
                    <a:pt x="382866" y="332893"/>
                  </a:lnTo>
                  <a:lnTo>
                    <a:pt x="403383" y="263446"/>
                  </a:lnTo>
                  <a:lnTo>
                    <a:pt x="395183" y="230805"/>
                  </a:lnTo>
                  <a:lnTo>
                    <a:pt x="373620" y="205598"/>
                  </a:lnTo>
                  <a:lnTo>
                    <a:pt x="340697" y="189352"/>
                  </a:lnTo>
                  <a:lnTo>
                    <a:pt x="298413" y="183597"/>
                  </a:lnTo>
                  <a:lnTo>
                    <a:pt x="253630" y="190740"/>
                  </a:lnTo>
                  <a:lnTo>
                    <a:pt x="220076" y="212486"/>
                  </a:lnTo>
                  <a:lnTo>
                    <a:pt x="197242" y="249309"/>
                  </a:lnTo>
                  <a:lnTo>
                    <a:pt x="184623" y="301684"/>
                  </a:lnTo>
                  <a:lnTo>
                    <a:pt x="183485" y="308713"/>
                  </a:lnTo>
                  <a:lnTo>
                    <a:pt x="177511" y="314055"/>
                  </a:lnTo>
                  <a:lnTo>
                    <a:pt x="6258" y="314055"/>
                  </a:lnTo>
                  <a:lnTo>
                    <a:pt x="0" y="307869"/>
                  </a:lnTo>
                  <a:lnTo>
                    <a:pt x="0" y="299997"/>
                  </a:lnTo>
                  <a:lnTo>
                    <a:pt x="3150" y="256275"/>
                  </a:lnTo>
                  <a:lnTo>
                    <a:pt x="12541" y="212979"/>
                  </a:lnTo>
                  <a:lnTo>
                    <a:pt x="28080" y="171094"/>
                  </a:lnTo>
                  <a:lnTo>
                    <a:pt x="49675" y="131602"/>
                  </a:lnTo>
                  <a:lnTo>
                    <a:pt x="77234" y="95488"/>
                  </a:lnTo>
                  <a:lnTo>
                    <a:pt x="110664" y="63735"/>
                  </a:lnTo>
                  <a:lnTo>
                    <a:pt x="149874" y="37326"/>
                  </a:lnTo>
                  <a:lnTo>
                    <a:pt x="194771" y="17245"/>
                  </a:lnTo>
                  <a:lnTo>
                    <a:pt x="245263" y="4475"/>
                  </a:lnTo>
                  <a:lnTo>
                    <a:pt x="301257" y="0"/>
                  </a:lnTo>
                  <a:lnTo>
                    <a:pt x="351121" y="3446"/>
                  </a:lnTo>
                  <a:lnTo>
                    <a:pt x="397953" y="13468"/>
                  </a:lnTo>
                  <a:lnTo>
                    <a:pt x="441232" y="29590"/>
                  </a:lnTo>
                  <a:lnTo>
                    <a:pt x="480435" y="51337"/>
                  </a:lnTo>
                  <a:lnTo>
                    <a:pt x="515039" y="78232"/>
                  </a:lnTo>
                  <a:lnTo>
                    <a:pt x="544523" y="109800"/>
                  </a:lnTo>
                  <a:lnTo>
                    <a:pt x="568365" y="145565"/>
                  </a:lnTo>
                  <a:lnTo>
                    <a:pt x="586041" y="185052"/>
                  </a:lnTo>
                  <a:lnTo>
                    <a:pt x="597029" y="227784"/>
                  </a:lnTo>
                  <a:lnTo>
                    <a:pt x="600808" y="273287"/>
                  </a:lnTo>
                  <a:lnTo>
                    <a:pt x="596050" y="323762"/>
                  </a:lnTo>
                  <a:lnTo>
                    <a:pt x="582668" y="369717"/>
                  </a:lnTo>
                  <a:lnTo>
                    <a:pt x="562001" y="412003"/>
                  </a:lnTo>
                  <a:lnTo>
                    <a:pt x="535387" y="451471"/>
                  </a:lnTo>
                  <a:lnTo>
                    <a:pt x="504166" y="488972"/>
                  </a:lnTo>
                  <a:lnTo>
                    <a:pt x="469675" y="525357"/>
                  </a:lnTo>
                  <a:lnTo>
                    <a:pt x="399403" y="595021"/>
                  </a:lnTo>
                  <a:lnTo>
                    <a:pt x="366181" y="629633"/>
                  </a:lnTo>
                  <a:lnTo>
                    <a:pt x="334693" y="665972"/>
                  </a:lnTo>
                  <a:lnTo>
                    <a:pt x="306046" y="704700"/>
                  </a:lnTo>
                  <a:lnTo>
                    <a:pt x="281344" y="746479"/>
                  </a:lnTo>
                  <a:lnTo>
                    <a:pt x="580326" y="746479"/>
                  </a:lnTo>
                  <a:lnTo>
                    <a:pt x="586584" y="752664"/>
                  </a:lnTo>
                  <a:lnTo>
                    <a:pt x="586584" y="919111"/>
                  </a:lnTo>
                  <a:close/>
                </a:path>
              </a:pathLst>
            </a:custGeom>
            <a:solidFill>
              <a:srgbClr val="FFFFFF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8125" y="1573049"/>
              <a:ext cx="609600" cy="933450"/>
            </a:xfrm>
            <a:custGeom>
              <a:avLst/>
              <a:gdLst/>
              <a:ahLst/>
              <a:cxnLst/>
              <a:rect l="l" t="t" r="r" b="b"/>
              <a:pathLst>
                <a:path w="609600" h="933450">
                  <a:moveTo>
                    <a:pt x="183485" y="322490"/>
                  </a:moveTo>
                  <a:lnTo>
                    <a:pt x="18490" y="322490"/>
                  </a:lnTo>
                  <a:lnTo>
                    <a:pt x="11281" y="321058"/>
                  </a:lnTo>
                  <a:lnTo>
                    <a:pt x="5405" y="317148"/>
                  </a:lnTo>
                  <a:lnTo>
                    <a:pt x="1449" y="311340"/>
                  </a:lnTo>
                  <a:lnTo>
                    <a:pt x="0" y="304214"/>
                  </a:lnTo>
                  <a:lnTo>
                    <a:pt x="2640" y="263859"/>
                  </a:lnTo>
                  <a:lnTo>
                    <a:pt x="10513" y="223803"/>
                  </a:lnTo>
                  <a:lnTo>
                    <a:pt x="23550" y="184795"/>
                  </a:lnTo>
                  <a:lnTo>
                    <a:pt x="41678" y="147580"/>
                  </a:lnTo>
                  <a:lnTo>
                    <a:pt x="64829" y="112905"/>
                  </a:lnTo>
                  <a:lnTo>
                    <a:pt x="92931" y="81517"/>
                  </a:lnTo>
                  <a:lnTo>
                    <a:pt x="125913" y="54161"/>
                  </a:lnTo>
                  <a:lnTo>
                    <a:pt x="163706" y="31585"/>
                  </a:lnTo>
                  <a:lnTo>
                    <a:pt x="206238" y="14535"/>
                  </a:lnTo>
                  <a:lnTo>
                    <a:pt x="253440" y="3758"/>
                  </a:lnTo>
                  <a:lnTo>
                    <a:pt x="305240" y="0"/>
                  </a:lnTo>
                  <a:lnTo>
                    <a:pt x="355845" y="3503"/>
                  </a:lnTo>
                  <a:lnTo>
                    <a:pt x="378845" y="8434"/>
                  </a:lnTo>
                  <a:lnTo>
                    <a:pt x="305240" y="8434"/>
                  </a:lnTo>
                  <a:lnTo>
                    <a:pt x="250133" y="12845"/>
                  </a:lnTo>
                  <a:lnTo>
                    <a:pt x="200428" y="25430"/>
                  </a:lnTo>
                  <a:lnTo>
                    <a:pt x="156220" y="45222"/>
                  </a:lnTo>
                  <a:lnTo>
                    <a:pt x="117601" y="71252"/>
                  </a:lnTo>
                  <a:lnTo>
                    <a:pt x="84666" y="102552"/>
                  </a:lnTo>
                  <a:lnTo>
                    <a:pt x="57509" y="138155"/>
                  </a:lnTo>
                  <a:lnTo>
                    <a:pt x="36223" y="177090"/>
                  </a:lnTo>
                  <a:lnTo>
                    <a:pt x="20903" y="218391"/>
                  </a:lnTo>
                  <a:lnTo>
                    <a:pt x="11642" y="261088"/>
                  </a:lnTo>
                  <a:lnTo>
                    <a:pt x="8580" y="303577"/>
                  </a:lnTo>
                  <a:lnTo>
                    <a:pt x="8534" y="309556"/>
                  </a:lnTo>
                  <a:lnTo>
                    <a:pt x="13085" y="314055"/>
                  </a:lnTo>
                  <a:lnTo>
                    <a:pt x="191628" y="314055"/>
                  </a:lnTo>
                  <a:lnTo>
                    <a:pt x="191450" y="315461"/>
                  </a:lnTo>
                  <a:lnTo>
                    <a:pt x="183485" y="322490"/>
                  </a:lnTo>
                  <a:close/>
                </a:path>
                <a:path w="609600" h="933450">
                  <a:moveTo>
                    <a:pt x="443200" y="565693"/>
                  </a:moveTo>
                  <a:lnTo>
                    <a:pt x="437520" y="565693"/>
                  </a:lnTo>
                  <a:lnTo>
                    <a:pt x="434391" y="562600"/>
                  </a:lnTo>
                  <a:lnTo>
                    <a:pt x="470465" y="526830"/>
                  </a:lnTo>
                  <a:lnTo>
                    <a:pt x="504649" y="490784"/>
                  </a:lnTo>
                  <a:lnTo>
                    <a:pt x="535607" y="453636"/>
                  </a:lnTo>
                  <a:lnTo>
                    <a:pt x="562008" y="414561"/>
                  </a:lnTo>
                  <a:lnTo>
                    <a:pt x="582516" y="372731"/>
                  </a:lnTo>
                  <a:lnTo>
                    <a:pt x="595800" y="327321"/>
                  </a:lnTo>
                  <a:lnTo>
                    <a:pt x="600524" y="277504"/>
                  </a:lnTo>
                  <a:lnTo>
                    <a:pt x="596803" y="232735"/>
                  </a:lnTo>
                  <a:lnTo>
                    <a:pt x="585981" y="190680"/>
                  </a:lnTo>
                  <a:lnTo>
                    <a:pt x="568572" y="151810"/>
                  </a:lnTo>
                  <a:lnTo>
                    <a:pt x="545085" y="116595"/>
                  </a:lnTo>
                  <a:lnTo>
                    <a:pt x="516035" y="85507"/>
                  </a:lnTo>
                  <a:lnTo>
                    <a:pt x="481932" y="59016"/>
                  </a:lnTo>
                  <a:lnTo>
                    <a:pt x="443289" y="37593"/>
                  </a:lnTo>
                  <a:lnTo>
                    <a:pt x="400618" y="21707"/>
                  </a:lnTo>
                  <a:lnTo>
                    <a:pt x="354431" y="11831"/>
                  </a:lnTo>
                  <a:lnTo>
                    <a:pt x="305240" y="8434"/>
                  </a:lnTo>
                  <a:lnTo>
                    <a:pt x="378845" y="8434"/>
                  </a:lnTo>
                  <a:lnTo>
                    <a:pt x="447265" y="30076"/>
                  </a:lnTo>
                  <a:lnTo>
                    <a:pt x="487025" y="52174"/>
                  </a:lnTo>
                  <a:lnTo>
                    <a:pt x="522116" y="79497"/>
                  </a:lnTo>
                  <a:lnTo>
                    <a:pt x="552008" y="111561"/>
                  </a:lnTo>
                  <a:lnTo>
                    <a:pt x="576176" y="147880"/>
                  </a:lnTo>
                  <a:lnTo>
                    <a:pt x="594092" y="187967"/>
                  </a:lnTo>
                  <a:lnTo>
                    <a:pt x="605229" y="231337"/>
                  </a:lnTo>
                  <a:lnTo>
                    <a:pt x="609058" y="277504"/>
                  </a:lnTo>
                  <a:lnTo>
                    <a:pt x="604267" y="328637"/>
                  </a:lnTo>
                  <a:lnTo>
                    <a:pt x="590792" y="375131"/>
                  </a:lnTo>
                  <a:lnTo>
                    <a:pt x="569982" y="417859"/>
                  </a:lnTo>
                  <a:lnTo>
                    <a:pt x="543186" y="457689"/>
                  </a:lnTo>
                  <a:lnTo>
                    <a:pt x="511752" y="495493"/>
                  </a:lnTo>
                  <a:lnTo>
                    <a:pt x="477029" y="532141"/>
                  </a:lnTo>
                  <a:lnTo>
                    <a:pt x="443200" y="565693"/>
                  </a:lnTo>
                  <a:close/>
                </a:path>
                <a:path w="609600" h="933450">
                  <a:moveTo>
                    <a:pt x="191628" y="314055"/>
                  </a:moveTo>
                  <a:lnTo>
                    <a:pt x="179787" y="314055"/>
                  </a:lnTo>
                  <a:lnTo>
                    <a:pt x="184054" y="310400"/>
                  </a:lnTo>
                  <a:lnTo>
                    <a:pt x="184623" y="305339"/>
                  </a:lnTo>
                  <a:lnTo>
                    <a:pt x="197669" y="251326"/>
                  </a:lnTo>
                  <a:lnTo>
                    <a:pt x="221356" y="213365"/>
                  </a:lnTo>
                  <a:lnTo>
                    <a:pt x="256190" y="190955"/>
                  </a:lnTo>
                  <a:lnTo>
                    <a:pt x="302680" y="183597"/>
                  </a:lnTo>
                  <a:lnTo>
                    <a:pt x="346591" y="189655"/>
                  </a:lnTo>
                  <a:lnTo>
                    <a:pt x="351355" y="192032"/>
                  </a:lnTo>
                  <a:lnTo>
                    <a:pt x="302395" y="192032"/>
                  </a:lnTo>
                  <a:lnTo>
                    <a:pt x="259315" y="198920"/>
                  </a:lnTo>
                  <a:lnTo>
                    <a:pt x="227010" y="219937"/>
                  </a:lnTo>
                  <a:lnTo>
                    <a:pt x="204945" y="255609"/>
                  </a:lnTo>
                  <a:lnTo>
                    <a:pt x="192588" y="306464"/>
                  </a:lnTo>
                  <a:lnTo>
                    <a:pt x="191628" y="314055"/>
                  </a:lnTo>
                  <a:close/>
                </a:path>
                <a:path w="609600" h="933450">
                  <a:moveTo>
                    <a:pt x="576628" y="933450"/>
                  </a:moveTo>
                  <a:lnTo>
                    <a:pt x="15930" y="933450"/>
                  </a:lnTo>
                  <a:lnTo>
                    <a:pt x="11094" y="931482"/>
                  </a:lnTo>
                  <a:lnTo>
                    <a:pt x="4267" y="924171"/>
                  </a:lnTo>
                  <a:lnTo>
                    <a:pt x="2275" y="919392"/>
                  </a:lnTo>
                  <a:lnTo>
                    <a:pt x="2560" y="914331"/>
                  </a:lnTo>
                  <a:lnTo>
                    <a:pt x="8660" y="875177"/>
                  </a:lnTo>
                  <a:lnTo>
                    <a:pt x="19842" y="833322"/>
                  </a:lnTo>
                  <a:lnTo>
                    <a:pt x="39794" y="779728"/>
                  </a:lnTo>
                  <a:lnTo>
                    <a:pt x="71031" y="716732"/>
                  </a:lnTo>
                  <a:lnTo>
                    <a:pt x="116065" y="646667"/>
                  </a:lnTo>
                  <a:lnTo>
                    <a:pt x="147755" y="605523"/>
                  </a:lnTo>
                  <a:lnTo>
                    <a:pt x="182791" y="563947"/>
                  </a:lnTo>
                  <a:lnTo>
                    <a:pt x="219192" y="523262"/>
                  </a:lnTo>
                  <a:lnTo>
                    <a:pt x="254979" y="484791"/>
                  </a:lnTo>
                  <a:lnTo>
                    <a:pt x="317259" y="419244"/>
                  </a:lnTo>
                  <a:lnTo>
                    <a:pt x="329536" y="406165"/>
                  </a:lnTo>
                  <a:lnTo>
                    <a:pt x="362455" y="367225"/>
                  </a:lnTo>
                  <a:lnTo>
                    <a:pt x="397872" y="301952"/>
                  </a:lnTo>
                  <a:lnTo>
                    <a:pt x="403099" y="267945"/>
                  </a:lnTo>
                  <a:lnTo>
                    <a:pt x="395205" y="236986"/>
                  </a:lnTo>
                  <a:lnTo>
                    <a:pt x="374509" y="213013"/>
                  </a:lnTo>
                  <a:lnTo>
                    <a:pt x="342933" y="197527"/>
                  </a:lnTo>
                  <a:lnTo>
                    <a:pt x="302395" y="192032"/>
                  </a:lnTo>
                  <a:lnTo>
                    <a:pt x="351355" y="192032"/>
                  </a:lnTo>
                  <a:lnTo>
                    <a:pt x="380874" y="206757"/>
                  </a:lnTo>
                  <a:lnTo>
                    <a:pt x="403370" y="233296"/>
                  </a:lnTo>
                  <a:lnTo>
                    <a:pt x="411918" y="267664"/>
                  </a:lnTo>
                  <a:lnTo>
                    <a:pt x="406455" y="303577"/>
                  </a:lnTo>
                  <a:lnTo>
                    <a:pt x="391044" y="338832"/>
                  </a:lnTo>
                  <a:lnTo>
                    <a:pt x="369713" y="371609"/>
                  </a:lnTo>
                  <a:lnTo>
                    <a:pt x="336079" y="411551"/>
                  </a:lnTo>
                  <a:lnTo>
                    <a:pt x="261663" y="490243"/>
                  </a:lnTo>
                  <a:lnTo>
                    <a:pt x="225976" y="528530"/>
                  </a:lnTo>
                  <a:lnTo>
                    <a:pt x="189662" y="569004"/>
                  </a:lnTo>
                  <a:lnTo>
                    <a:pt x="154726" y="610327"/>
                  </a:lnTo>
                  <a:lnTo>
                    <a:pt x="123177" y="651165"/>
                  </a:lnTo>
                  <a:lnTo>
                    <a:pt x="78643" y="720333"/>
                  </a:lnTo>
                  <a:lnTo>
                    <a:pt x="47781" y="782394"/>
                  </a:lnTo>
                  <a:lnTo>
                    <a:pt x="28091" y="835114"/>
                  </a:lnTo>
                  <a:lnTo>
                    <a:pt x="17078" y="876260"/>
                  </a:lnTo>
                  <a:lnTo>
                    <a:pt x="10810" y="917705"/>
                  </a:lnTo>
                  <a:lnTo>
                    <a:pt x="11947" y="920235"/>
                  </a:lnTo>
                  <a:lnTo>
                    <a:pt x="15930" y="924171"/>
                  </a:lnTo>
                  <a:lnTo>
                    <a:pt x="18490" y="925296"/>
                  </a:lnTo>
                  <a:lnTo>
                    <a:pt x="591578" y="925296"/>
                  </a:lnTo>
                  <a:lnTo>
                    <a:pt x="589714" y="928073"/>
                  </a:lnTo>
                  <a:lnTo>
                    <a:pt x="583838" y="932013"/>
                  </a:lnTo>
                  <a:lnTo>
                    <a:pt x="576628" y="933450"/>
                  </a:lnTo>
                  <a:close/>
                </a:path>
                <a:path w="609600" h="933450">
                  <a:moveTo>
                    <a:pt x="591578" y="925296"/>
                  </a:moveTo>
                  <a:lnTo>
                    <a:pt x="582033" y="925296"/>
                  </a:lnTo>
                  <a:lnTo>
                    <a:pt x="586584" y="920798"/>
                  </a:lnTo>
                  <a:lnTo>
                    <a:pt x="586584" y="759412"/>
                  </a:lnTo>
                  <a:lnTo>
                    <a:pt x="582033" y="754913"/>
                  </a:lnTo>
                  <a:lnTo>
                    <a:pt x="284189" y="754913"/>
                  </a:lnTo>
                  <a:lnTo>
                    <a:pt x="282766" y="754070"/>
                  </a:lnTo>
                  <a:lnTo>
                    <a:pt x="281060" y="751821"/>
                  </a:lnTo>
                  <a:lnTo>
                    <a:pt x="281060" y="750134"/>
                  </a:lnTo>
                  <a:lnTo>
                    <a:pt x="306501" y="706644"/>
                  </a:lnTo>
                  <a:lnTo>
                    <a:pt x="335319" y="667664"/>
                  </a:lnTo>
                  <a:lnTo>
                    <a:pt x="366978" y="631113"/>
                  </a:lnTo>
                  <a:lnTo>
                    <a:pt x="400370" y="596317"/>
                  </a:lnTo>
                  <a:lnTo>
                    <a:pt x="434391" y="562600"/>
                  </a:lnTo>
                  <a:lnTo>
                    <a:pt x="437520" y="565693"/>
                  </a:lnTo>
                  <a:lnTo>
                    <a:pt x="443200" y="565693"/>
                  </a:lnTo>
                  <a:lnTo>
                    <a:pt x="407557" y="600885"/>
                  </a:lnTo>
                  <a:lnTo>
                    <a:pt x="375350" y="634291"/>
                  </a:lnTo>
                  <a:lnTo>
                    <a:pt x="344754" y="669277"/>
                  </a:lnTo>
                  <a:lnTo>
                    <a:pt x="316780" y="706394"/>
                  </a:lnTo>
                  <a:lnTo>
                    <a:pt x="292439" y="746197"/>
                  </a:lnTo>
                  <a:lnTo>
                    <a:pt x="576628" y="746197"/>
                  </a:lnTo>
                  <a:lnTo>
                    <a:pt x="583838" y="747629"/>
                  </a:lnTo>
                  <a:lnTo>
                    <a:pt x="589714" y="751539"/>
                  </a:lnTo>
                  <a:lnTo>
                    <a:pt x="593670" y="757347"/>
                  </a:lnTo>
                  <a:lnTo>
                    <a:pt x="595119" y="764473"/>
                  </a:lnTo>
                  <a:lnTo>
                    <a:pt x="595119" y="914893"/>
                  </a:lnTo>
                  <a:lnTo>
                    <a:pt x="593670" y="922181"/>
                  </a:lnTo>
                  <a:lnTo>
                    <a:pt x="591578" y="925296"/>
                  </a:lnTo>
                  <a:close/>
                </a:path>
              </a:pathLst>
            </a:custGeom>
            <a:solidFill>
              <a:srgbClr val="184569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8700" y="3092256"/>
              <a:ext cx="6153149" cy="5448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99539" y="2954645"/>
              <a:ext cx="2943224" cy="495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317797" y="4327702"/>
              <a:ext cx="2943224" cy="10040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317797" y="3450213"/>
              <a:ext cx="2943224" cy="5238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317797" y="5956675"/>
              <a:ext cx="2943224" cy="10002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317797" y="7311419"/>
              <a:ext cx="2943224" cy="609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68240" y="1637116"/>
            <a:ext cx="7344409" cy="12636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  <a:tabLst>
                <a:tab pos="1779905" algn="l"/>
                <a:tab pos="2386965" algn="l"/>
                <a:tab pos="3338829" algn="l"/>
                <a:tab pos="4757420" algn="l"/>
                <a:tab pos="5276850" algn="l"/>
              </a:tabLst>
            </a:pPr>
            <a:r>
              <a:rPr dirty="0" sz="3500" spc="1100">
                <a:solidFill>
                  <a:srgbClr val="000000"/>
                </a:solidFill>
              </a:rPr>
              <a:t>Main	</a:t>
            </a:r>
            <a:r>
              <a:rPr dirty="0" sz="3500" spc="1105">
                <a:solidFill>
                  <a:srgbClr val="000000"/>
                </a:solidFill>
              </a:rPr>
              <a:t>Function	</a:t>
            </a:r>
            <a:r>
              <a:rPr dirty="0" sz="3500" spc="1789">
                <a:solidFill>
                  <a:srgbClr val="000000"/>
                </a:solidFill>
              </a:rPr>
              <a:t>2  </a:t>
            </a:r>
            <a:r>
              <a:rPr dirty="0" sz="3500" spc="1685">
                <a:solidFill>
                  <a:srgbClr val="000000"/>
                </a:solidFill>
              </a:rPr>
              <a:t>A</a:t>
            </a:r>
            <a:r>
              <a:rPr dirty="0" sz="3500" spc="910">
                <a:solidFill>
                  <a:srgbClr val="000000"/>
                </a:solidFill>
              </a:rPr>
              <a:t>l</a:t>
            </a:r>
            <a:r>
              <a:rPr dirty="0" sz="3500" spc="1290">
                <a:solidFill>
                  <a:srgbClr val="000000"/>
                </a:solidFill>
              </a:rPr>
              <a:t>a</a:t>
            </a:r>
            <a:r>
              <a:rPr dirty="0" sz="3500" spc="1490">
                <a:solidFill>
                  <a:srgbClr val="000000"/>
                </a:solidFill>
              </a:rPr>
              <a:t>r</a:t>
            </a:r>
            <a:r>
              <a:rPr dirty="0" sz="3500" spc="2250">
                <a:solidFill>
                  <a:srgbClr val="000000"/>
                </a:solidFill>
              </a:rPr>
              <a:t>m</a:t>
            </a:r>
            <a:r>
              <a:rPr dirty="0" sz="3500">
                <a:solidFill>
                  <a:srgbClr val="000000"/>
                </a:solidFill>
              </a:rPr>
              <a:t>	</a:t>
            </a:r>
            <a:r>
              <a:rPr dirty="0" sz="3500" spc="1145">
                <a:solidFill>
                  <a:srgbClr val="000000"/>
                </a:solidFill>
              </a:rPr>
              <a:t>b</a:t>
            </a:r>
            <a:r>
              <a:rPr dirty="0" sz="3500" spc="745">
                <a:solidFill>
                  <a:srgbClr val="000000"/>
                </a:solidFill>
              </a:rPr>
              <a:t>y</a:t>
            </a:r>
            <a:r>
              <a:rPr dirty="0" sz="3500">
                <a:solidFill>
                  <a:srgbClr val="000000"/>
                </a:solidFill>
              </a:rPr>
              <a:t>	</a:t>
            </a:r>
            <a:r>
              <a:rPr dirty="0" sz="3500" spc="1275">
                <a:solidFill>
                  <a:srgbClr val="000000"/>
                </a:solidFill>
              </a:rPr>
              <a:t>u</a:t>
            </a:r>
            <a:r>
              <a:rPr dirty="0" sz="3500" spc="1215">
                <a:solidFill>
                  <a:srgbClr val="000000"/>
                </a:solidFill>
              </a:rPr>
              <a:t>s</a:t>
            </a:r>
            <a:r>
              <a:rPr dirty="0" sz="3500" spc="405">
                <a:solidFill>
                  <a:srgbClr val="000000"/>
                </a:solidFill>
              </a:rPr>
              <a:t>i</a:t>
            </a:r>
            <a:r>
              <a:rPr dirty="0" sz="3500" spc="1400">
                <a:solidFill>
                  <a:srgbClr val="000000"/>
                </a:solidFill>
              </a:rPr>
              <a:t>n</a:t>
            </a:r>
            <a:r>
              <a:rPr dirty="0" sz="3500" spc="1245">
                <a:solidFill>
                  <a:srgbClr val="000000"/>
                </a:solidFill>
              </a:rPr>
              <a:t>g</a:t>
            </a:r>
            <a:r>
              <a:rPr dirty="0" sz="3500">
                <a:solidFill>
                  <a:srgbClr val="000000"/>
                </a:solidFill>
              </a:rPr>
              <a:t>	</a:t>
            </a:r>
            <a:r>
              <a:rPr dirty="0" sz="3500" spc="1614">
                <a:solidFill>
                  <a:srgbClr val="000000"/>
                </a:solidFill>
              </a:rPr>
              <a:t>S</a:t>
            </a:r>
            <a:r>
              <a:rPr dirty="0" sz="3500" spc="1190">
                <a:solidFill>
                  <a:srgbClr val="000000"/>
                </a:solidFill>
              </a:rPr>
              <a:t>o</a:t>
            </a:r>
            <a:r>
              <a:rPr dirty="0" sz="3500" spc="1045">
                <a:solidFill>
                  <a:srgbClr val="000000"/>
                </a:solidFill>
              </a:rPr>
              <a:t>c</a:t>
            </a:r>
            <a:r>
              <a:rPr dirty="0" sz="3500" spc="1010">
                <a:solidFill>
                  <a:srgbClr val="000000"/>
                </a:solidFill>
              </a:rPr>
              <a:t>k</a:t>
            </a:r>
            <a:r>
              <a:rPr dirty="0" sz="3500" spc="1045">
                <a:solidFill>
                  <a:srgbClr val="000000"/>
                </a:solidFill>
              </a:rPr>
              <a:t>e</a:t>
            </a:r>
            <a:r>
              <a:rPr dirty="0" sz="3500" spc="710">
                <a:solidFill>
                  <a:srgbClr val="000000"/>
                </a:solidFill>
              </a:rPr>
              <a:t>t</a:t>
            </a:r>
            <a:endParaRPr sz="3500"/>
          </a:p>
        </p:txBody>
      </p:sp>
      <p:sp>
        <p:nvSpPr>
          <p:cNvPr id="16" name="object 16"/>
          <p:cNvSpPr txBox="1"/>
          <p:nvPr/>
        </p:nvSpPr>
        <p:spPr>
          <a:xfrm>
            <a:off x="15746097" y="8673010"/>
            <a:ext cx="15265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160">
                <a:latin typeface="Trebuchet MS"/>
                <a:cs typeface="Trebuchet MS"/>
              </a:rPr>
              <a:t>2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9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6000" y="8673010"/>
            <a:ext cx="91566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 spc="-24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29844" y="8673010"/>
            <a:ext cx="2309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latin typeface="Trebuchet MS"/>
                <a:cs typeface="Trebuchet MS"/>
              </a:rPr>
              <a:t>F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-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16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558865"/>
            <a:ext cx="88734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93950" algn="l"/>
                <a:tab pos="4532630" algn="l"/>
                <a:tab pos="5894070" algn="l"/>
                <a:tab pos="6578600" algn="l"/>
              </a:tabLst>
            </a:pP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R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65">
                <a:latin typeface="Trebuchet MS"/>
                <a:cs typeface="Trebuchet MS"/>
              </a:rPr>
              <a:t>B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85">
                <a:latin typeface="Trebuchet MS"/>
                <a:cs typeface="Trebuchet MS"/>
              </a:rPr>
              <a:t>U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400">
                <a:latin typeface="Trebuchet MS"/>
                <a:cs typeface="Trebuchet MS"/>
              </a:rPr>
              <a:t>M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	</a:t>
            </a:r>
            <a:r>
              <a:rPr dirty="0" sz="2000" spc="165">
                <a:latin typeface="Trebuchet MS"/>
                <a:cs typeface="Trebuchet MS"/>
              </a:rPr>
              <a:t>B 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r>
              <a:rPr dirty="0" sz="2000" spc="-340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	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	</a:t>
            </a:r>
            <a:r>
              <a:rPr dirty="0" sz="2000" spc="254">
                <a:latin typeface="Trebuchet MS"/>
                <a:cs typeface="Trebuchet MS"/>
              </a:rPr>
              <a:t>C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210">
                <a:latin typeface="Trebuchet MS"/>
                <a:cs typeface="Trebuchet MS"/>
              </a:rPr>
              <a:t>D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T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175">
                <a:latin typeface="Trebuchet MS"/>
                <a:cs typeface="Trebuchet MS"/>
              </a:rPr>
              <a:t>O</a:t>
            </a:r>
            <a:r>
              <a:rPr dirty="0" sz="2000" spc="-15">
                <a:latin typeface="Trebuchet MS"/>
                <a:cs typeface="Trebuchet MS"/>
              </a:rPr>
              <a:t> </a:t>
            </a:r>
            <a:r>
              <a:rPr dirty="0" sz="2000" spc="225">
                <a:latin typeface="Trebuchet MS"/>
                <a:cs typeface="Trebuchet MS"/>
              </a:rPr>
              <a:t>N</a:t>
            </a:r>
            <a:r>
              <a:rPr dirty="0" sz="2000" spc="-10">
                <a:latin typeface="Trebuchet MS"/>
                <a:cs typeface="Trebuchet MS"/>
              </a:rPr>
              <a:t> </a:t>
            </a:r>
            <a:r>
              <a:rPr dirty="0" sz="2000" spc="310"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62240" y="5407443"/>
            <a:ext cx="628269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779780" algn="l"/>
                <a:tab pos="1856739" algn="l"/>
                <a:tab pos="2623820" algn="l"/>
                <a:tab pos="3700779" algn="l"/>
              </a:tabLst>
            </a:pP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켓	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온	</a:t>
            </a:r>
            <a:r>
              <a:rPr dirty="0" sz="2000" spc="55">
                <a:solidFill>
                  <a:srgbClr val="184569"/>
                </a:solidFill>
                <a:latin typeface="BM HANNA Air"/>
                <a:cs typeface="BM HANNA Air"/>
              </a:rPr>
              <a:t>메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089025" algn="l"/>
                <a:tab pos="2165985" algn="l"/>
                <a:tab pos="2933700" algn="l"/>
                <a:tab pos="5725795" algn="l"/>
              </a:tabLst>
            </a:pP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340">
                <a:solidFill>
                  <a:srgbClr val="184569"/>
                </a:solidFill>
                <a:latin typeface="Trebuchet MS"/>
                <a:cs typeface="Trebuchet MS"/>
              </a:rPr>
              <a:t>/ </a:t>
            </a:r>
            <a:r>
              <a:rPr dirty="0" sz="2000" spc="-26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05">
                <a:solidFill>
                  <a:srgbClr val="184569"/>
                </a:solidFill>
                <a:latin typeface="BM HANNA Air"/>
                <a:cs typeface="BM HANNA Air"/>
              </a:rPr>
              <a:t>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게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전</a:t>
            </a:r>
            <a:r>
              <a:rPr dirty="0" sz="2000" spc="-11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달</a:t>
            </a:r>
            <a:endParaRPr sz="20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404460"/>
            <a:ext cx="2185670" cy="2185670"/>
          </a:xfrm>
          <a:custGeom>
            <a:avLst/>
            <a:gdLst/>
            <a:ahLst/>
            <a:cxnLst/>
            <a:rect l="l" t="t" r="r" b="b"/>
            <a:pathLst>
              <a:path w="2185670" h="2185670">
                <a:moveTo>
                  <a:pt x="1092222" y="2185281"/>
                </a:moveTo>
                <a:lnTo>
                  <a:pt x="1043970" y="2184226"/>
                </a:lnTo>
                <a:lnTo>
                  <a:pt x="995845" y="2181062"/>
                </a:lnTo>
                <a:lnTo>
                  <a:pt x="948309" y="2175842"/>
                </a:lnTo>
                <a:lnTo>
                  <a:pt x="901407" y="2168612"/>
                </a:lnTo>
                <a:lnTo>
                  <a:pt x="855184" y="2159415"/>
                </a:lnTo>
                <a:lnTo>
                  <a:pt x="809683" y="2148296"/>
                </a:lnTo>
                <a:lnTo>
                  <a:pt x="764950" y="2135300"/>
                </a:lnTo>
                <a:lnTo>
                  <a:pt x="721028" y="2120471"/>
                </a:lnTo>
                <a:lnTo>
                  <a:pt x="677963" y="2103852"/>
                </a:lnTo>
                <a:lnTo>
                  <a:pt x="635797" y="2085490"/>
                </a:lnTo>
                <a:lnTo>
                  <a:pt x="594577" y="2065427"/>
                </a:lnTo>
                <a:lnTo>
                  <a:pt x="554346" y="2043709"/>
                </a:lnTo>
                <a:lnTo>
                  <a:pt x="515149" y="2020380"/>
                </a:lnTo>
                <a:lnTo>
                  <a:pt x="477030" y="1995485"/>
                </a:lnTo>
                <a:lnTo>
                  <a:pt x="440033" y="1969067"/>
                </a:lnTo>
                <a:lnTo>
                  <a:pt x="404204" y="1941171"/>
                </a:lnTo>
                <a:lnTo>
                  <a:pt x="369586" y="1911842"/>
                </a:lnTo>
                <a:lnTo>
                  <a:pt x="336223" y="1881124"/>
                </a:lnTo>
                <a:lnTo>
                  <a:pt x="304161" y="1849061"/>
                </a:lnTo>
                <a:lnTo>
                  <a:pt x="273443" y="1815698"/>
                </a:lnTo>
                <a:lnTo>
                  <a:pt x="244114" y="1781079"/>
                </a:lnTo>
                <a:lnTo>
                  <a:pt x="216219" y="1745249"/>
                </a:lnTo>
                <a:lnTo>
                  <a:pt x="189801" y="1708252"/>
                </a:lnTo>
                <a:lnTo>
                  <a:pt x="164906" y="1670133"/>
                </a:lnTo>
                <a:lnTo>
                  <a:pt x="141578" y="1630935"/>
                </a:lnTo>
                <a:lnTo>
                  <a:pt x="119860" y="1590704"/>
                </a:lnTo>
                <a:lnTo>
                  <a:pt x="99798" y="1549484"/>
                </a:lnTo>
                <a:lnTo>
                  <a:pt x="81436" y="1507318"/>
                </a:lnTo>
                <a:lnTo>
                  <a:pt x="64818" y="1464253"/>
                </a:lnTo>
                <a:lnTo>
                  <a:pt x="49989" y="1420331"/>
                </a:lnTo>
                <a:lnTo>
                  <a:pt x="36993" y="1375597"/>
                </a:lnTo>
                <a:lnTo>
                  <a:pt x="25874" y="1330097"/>
                </a:lnTo>
                <a:lnTo>
                  <a:pt x="16678" y="1283873"/>
                </a:lnTo>
                <a:lnTo>
                  <a:pt x="9448" y="1236972"/>
                </a:lnTo>
                <a:lnTo>
                  <a:pt x="4228" y="1189436"/>
                </a:lnTo>
                <a:lnTo>
                  <a:pt x="1064" y="1141311"/>
                </a:lnTo>
                <a:lnTo>
                  <a:pt x="0" y="1092640"/>
                </a:lnTo>
                <a:lnTo>
                  <a:pt x="1064" y="1043970"/>
                </a:lnTo>
                <a:lnTo>
                  <a:pt x="4228" y="995845"/>
                </a:lnTo>
                <a:lnTo>
                  <a:pt x="9448" y="948309"/>
                </a:lnTo>
                <a:lnTo>
                  <a:pt x="16678" y="901407"/>
                </a:lnTo>
                <a:lnTo>
                  <a:pt x="25874" y="855184"/>
                </a:lnTo>
                <a:lnTo>
                  <a:pt x="36993" y="809683"/>
                </a:lnTo>
                <a:lnTo>
                  <a:pt x="49989" y="764950"/>
                </a:lnTo>
                <a:lnTo>
                  <a:pt x="64818" y="721028"/>
                </a:lnTo>
                <a:lnTo>
                  <a:pt x="81436" y="677963"/>
                </a:lnTo>
                <a:lnTo>
                  <a:pt x="99798" y="635797"/>
                </a:lnTo>
                <a:lnTo>
                  <a:pt x="119860" y="594577"/>
                </a:lnTo>
                <a:lnTo>
                  <a:pt x="141578" y="554346"/>
                </a:lnTo>
                <a:lnTo>
                  <a:pt x="164906" y="515149"/>
                </a:lnTo>
                <a:lnTo>
                  <a:pt x="189801" y="477030"/>
                </a:lnTo>
                <a:lnTo>
                  <a:pt x="216219" y="440033"/>
                </a:lnTo>
                <a:lnTo>
                  <a:pt x="244114" y="404204"/>
                </a:lnTo>
                <a:lnTo>
                  <a:pt x="273443" y="369586"/>
                </a:lnTo>
                <a:lnTo>
                  <a:pt x="304161" y="336223"/>
                </a:lnTo>
                <a:lnTo>
                  <a:pt x="336223" y="304161"/>
                </a:lnTo>
                <a:lnTo>
                  <a:pt x="369586" y="273443"/>
                </a:lnTo>
                <a:lnTo>
                  <a:pt x="404204" y="244114"/>
                </a:lnTo>
                <a:lnTo>
                  <a:pt x="440033" y="216219"/>
                </a:lnTo>
                <a:lnTo>
                  <a:pt x="477030" y="189801"/>
                </a:lnTo>
                <a:lnTo>
                  <a:pt x="515149" y="164906"/>
                </a:lnTo>
                <a:lnTo>
                  <a:pt x="554346" y="141578"/>
                </a:lnTo>
                <a:lnTo>
                  <a:pt x="594577" y="119860"/>
                </a:lnTo>
                <a:lnTo>
                  <a:pt x="635797" y="99798"/>
                </a:lnTo>
                <a:lnTo>
                  <a:pt x="677963" y="81436"/>
                </a:lnTo>
                <a:lnTo>
                  <a:pt x="721028" y="64818"/>
                </a:lnTo>
                <a:lnTo>
                  <a:pt x="764950" y="49989"/>
                </a:lnTo>
                <a:lnTo>
                  <a:pt x="809683" y="36993"/>
                </a:lnTo>
                <a:lnTo>
                  <a:pt x="855184" y="25874"/>
                </a:lnTo>
                <a:lnTo>
                  <a:pt x="901407" y="16678"/>
                </a:lnTo>
                <a:lnTo>
                  <a:pt x="948309" y="9448"/>
                </a:lnTo>
                <a:lnTo>
                  <a:pt x="995845" y="4228"/>
                </a:lnTo>
                <a:lnTo>
                  <a:pt x="1043970" y="1064"/>
                </a:lnTo>
                <a:lnTo>
                  <a:pt x="1092640" y="0"/>
                </a:lnTo>
                <a:lnTo>
                  <a:pt x="1141311" y="1064"/>
                </a:lnTo>
                <a:lnTo>
                  <a:pt x="1189436" y="4228"/>
                </a:lnTo>
                <a:lnTo>
                  <a:pt x="1236972" y="9448"/>
                </a:lnTo>
                <a:lnTo>
                  <a:pt x="1283874" y="16678"/>
                </a:lnTo>
                <a:lnTo>
                  <a:pt x="1330098" y="25874"/>
                </a:lnTo>
                <a:lnTo>
                  <a:pt x="1375599" y="36993"/>
                </a:lnTo>
                <a:lnTo>
                  <a:pt x="1420332" y="49989"/>
                </a:lnTo>
                <a:lnTo>
                  <a:pt x="1464254" y="64818"/>
                </a:lnTo>
                <a:lnTo>
                  <a:pt x="1507320" y="81436"/>
                </a:lnTo>
                <a:lnTo>
                  <a:pt x="1549486" y="99798"/>
                </a:lnTo>
                <a:lnTo>
                  <a:pt x="1590706" y="119860"/>
                </a:lnTo>
                <a:lnTo>
                  <a:pt x="1630938" y="141578"/>
                </a:lnTo>
                <a:lnTo>
                  <a:pt x="1670135" y="164906"/>
                </a:lnTo>
                <a:lnTo>
                  <a:pt x="1708255" y="189801"/>
                </a:lnTo>
                <a:lnTo>
                  <a:pt x="1745252" y="216219"/>
                </a:lnTo>
                <a:lnTo>
                  <a:pt x="1781082" y="244114"/>
                </a:lnTo>
                <a:lnTo>
                  <a:pt x="1815701" y="273443"/>
                </a:lnTo>
                <a:lnTo>
                  <a:pt x="1849064" y="304161"/>
                </a:lnTo>
                <a:lnTo>
                  <a:pt x="1881126" y="336223"/>
                </a:lnTo>
                <a:lnTo>
                  <a:pt x="1911845" y="369586"/>
                </a:lnTo>
                <a:lnTo>
                  <a:pt x="1941174" y="404204"/>
                </a:lnTo>
                <a:lnTo>
                  <a:pt x="1969070" y="440033"/>
                </a:lnTo>
                <a:lnTo>
                  <a:pt x="1995488" y="477030"/>
                </a:lnTo>
                <a:lnTo>
                  <a:pt x="2020383" y="515149"/>
                </a:lnTo>
                <a:lnTo>
                  <a:pt x="2043712" y="554346"/>
                </a:lnTo>
                <a:lnTo>
                  <a:pt x="2065430" y="594577"/>
                </a:lnTo>
                <a:lnTo>
                  <a:pt x="2085493" y="635797"/>
                </a:lnTo>
                <a:lnTo>
                  <a:pt x="2103855" y="677963"/>
                </a:lnTo>
                <a:lnTo>
                  <a:pt x="2120474" y="721028"/>
                </a:lnTo>
                <a:lnTo>
                  <a:pt x="2135303" y="764950"/>
                </a:lnTo>
                <a:lnTo>
                  <a:pt x="2148299" y="809683"/>
                </a:lnTo>
                <a:lnTo>
                  <a:pt x="2159418" y="855184"/>
                </a:lnTo>
                <a:lnTo>
                  <a:pt x="2168615" y="901407"/>
                </a:lnTo>
                <a:lnTo>
                  <a:pt x="2175845" y="948309"/>
                </a:lnTo>
                <a:lnTo>
                  <a:pt x="2181065" y="995845"/>
                </a:lnTo>
                <a:lnTo>
                  <a:pt x="2184229" y="1043970"/>
                </a:lnTo>
                <a:lnTo>
                  <a:pt x="2185281" y="1093198"/>
                </a:lnTo>
                <a:lnTo>
                  <a:pt x="2184229" y="1141311"/>
                </a:lnTo>
                <a:lnTo>
                  <a:pt x="2181065" y="1189436"/>
                </a:lnTo>
                <a:lnTo>
                  <a:pt x="2175845" y="1236972"/>
                </a:lnTo>
                <a:lnTo>
                  <a:pt x="2168615" y="1283873"/>
                </a:lnTo>
                <a:lnTo>
                  <a:pt x="2159418" y="1330097"/>
                </a:lnTo>
                <a:lnTo>
                  <a:pt x="2148299" y="1375597"/>
                </a:lnTo>
                <a:lnTo>
                  <a:pt x="2135303" y="1420331"/>
                </a:lnTo>
                <a:lnTo>
                  <a:pt x="2120474" y="1464253"/>
                </a:lnTo>
                <a:lnTo>
                  <a:pt x="2103855" y="1507318"/>
                </a:lnTo>
                <a:lnTo>
                  <a:pt x="2085493" y="1549484"/>
                </a:lnTo>
                <a:lnTo>
                  <a:pt x="2065430" y="1590704"/>
                </a:lnTo>
                <a:lnTo>
                  <a:pt x="2043712" y="1630935"/>
                </a:lnTo>
                <a:lnTo>
                  <a:pt x="2020383" y="1670133"/>
                </a:lnTo>
                <a:lnTo>
                  <a:pt x="1995488" y="1708252"/>
                </a:lnTo>
                <a:lnTo>
                  <a:pt x="1969070" y="1745249"/>
                </a:lnTo>
                <a:lnTo>
                  <a:pt x="1941174" y="1781079"/>
                </a:lnTo>
                <a:lnTo>
                  <a:pt x="1911845" y="1815698"/>
                </a:lnTo>
                <a:lnTo>
                  <a:pt x="1881126" y="1849061"/>
                </a:lnTo>
                <a:lnTo>
                  <a:pt x="1849064" y="1881124"/>
                </a:lnTo>
                <a:lnTo>
                  <a:pt x="1815701" y="1911842"/>
                </a:lnTo>
                <a:lnTo>
                  <a:pt x="1781082" y="1941171"/>
                </a:lnTo>
                <a:lnTo>
                  <a:pt x="1745252" y="1969067"/>
                </a:lnTo>
                <a:lnTo>
                  <a:pt x="1708255" y="1995485"/>
                </a:lnTo>
                <a:lnTo>
                  <a:pt x="1670135" y="2020380"/>
                </a:lnTo>
                <a:lnTo>
                  <a:pt x="1630938" y="2043709"/>
                </a:lnTo>
                <a:lnTo>
                  <a:pt x="1590706" y="2065427"/>
                </a:lnTo>
                <a:lnTo>
                  <a:pt x="1549486" y="2085490"/>
                </a:lnTo>
                <a:lnTo>
                  <a:pt x="1507320" y="2103852"/>
                </a:lnTo>
                <a:lnTo>
                  <a:pt x="1464254" y="2120471"/>
                </a:lnTo>
                <a:lnTo>
                  <a:pt x="1420332" y="2135300"/>
                </a:lnTo>
                <a:lnTo>
                  <a:pt x="1375599" y="2148296"/>
                </a:lnTo>
                <a:lnTo>
                  <a:pt x="1330098" y="2159415"/>
                </a:lnTo>
                <a:lnTo>
                  <a:pt x="1283874" y="2168612"/>
                </a:lnTo>
                <a:lnTo>
                  <a:pt x="1236972" y="2175842"/>
                </a:lnTo>
                <a:lnTo>
                  <a:pt x="1189436" y="2181062"/>
                </a:lnTo>
                <a:lnTo>
                  <a:pt x="1141311" y="2184226"/>
                </a:lnTo>
                <a:lnTo>
                  <a:pt x="1092222" y="2185281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11571" y="1790735"/>
            <a:ext cx="2045141" cy="1282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07822" y="4165956"/>
            <a:ext cx="1284107" cy="1581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09080" y="6775079"/>
            <a:ext cx="1300634" cy="160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34487" y="8673010"/>
            <a:ext cx="1537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160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8640" y="1992339"/>
            <a:ext cx="421259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295"/>
              <a:t>F</a:t>
            </a:r>
            <a:r>
              <a:rPr dirty="0" sz="5600" spc="1675"/>
              <a:t>ee</a:t>
            </a:r>
            <a:r>
              <a:rPr dirty="0" sz="5600" spc="1460"/>
              <a:t>l</a:t>
            </a:r>
            <a:r>
              <a:rPr dirty="0" sz="5600" spc="650"/>
              <a:t>i</a:t>
            </a:r>
            <a:r>
              <a:rPr dirty="0" sz="5600" spc="2245"/>
              <a:t>n</a:t>
            </a:r>
            <a:r>
              <a:rPr dirty="0" sz="5600" spc="1989"/>
              <a:t>g</a:t>
            </a:r>
            <a:r>
              <a:rPr dirty="0" sz="5600" spc="1955"/>
              <a:t>s</a:t>
            </a:r>
            <a:endParaRPr sz="5600"/>
          </a:p>
        </p:txBody>
      </p:sp>
      <p:sp>
        <p:nvSpPr>
          <p:cNvPr id="8" name="object 8"/>
          <p:cNvSpPr/>
          <p:nvPr/>
        </p:nvSpPr>
        <p:spPr>
          <a:xfrm>
            <a:off x="3518977" y="3865732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728477" y="3713396"/>
            <a:ext cx="58343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9644" algn="l"/>
                <a:tab pos="1736725" algn="l"/>
                <a:tab pos="3123565" algn="l"/>
                <a:tab pos="3890645" algn="l"/>
                <a:tab pos="4967605" algn="l"/>
              </a:tabLst>
            </a:pP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가	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연 </a:t>
            </a:r>
            <a:r>
              <a:rPr dirty="0" sz="2000" spc="305">
                <a:solidFill>
                  <a:srgbClr val="184569"/>
                </a:solidFill>
                <a:latin typeface="BM HANNA Air"/>
                <a:cs typeface="BM HANNA Air"/>
              </a:rPr>
              <a:t>결</a:t>
            </a:r>
            <a:r>
              <a:rPr dirty="0" sz="2000" spc="-2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많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아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1020" y="3713396"/>
            <a:ext cx="71932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2785745" algn="l"/>
                <a:tab pos="4172585" algn="l"/>
                <a:tab pos="5559425" algn="l"/>
                <a:tab pos="6326505" algn="l"/>
              </a:tabLst>
            </a:pP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개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발</a:t>
            </a:r>
            <a:r>
              <a:rPr dirty="0" sz="2000" spc="-1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5">
                <a:solidFill>
                  <a:srgbClr val="184569"/>
                </a:solidFill>
                <a:latin typeface="BM HANNA Air"/>
                <a:cs typeface="BM HANNA Air"/>
              </a:rPr>
              <a:t>때	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연 </a:t>
            </a:r>
            <a:r>
              <a:rPr dirty="0" sz="2000" spc="305">
                <a:solidFill>
                  <a:srgbClr val="184569"/>
                </a:solidFill>
                <a:latin typeface="BM HANNA Air"/>
                <a:cs typeface="BM HANNA Air"/>
              </a:rPr>
              <a:t>결</a:t>
            </a:r>
            <a:r>
              <a:rPr dirty="0" sz="2000" spc="-2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	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1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저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장</a:t>
            </a:r>
            <a:r>
              <a:rPr dirty="0" sz="2000" spc="-2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	어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려</a:t>
            </a:r>
            <a:r>
              <a:rPr dirty="0" sz="2000" spc="-4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움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28477" y="4065821"/>
            <a:ext cx="50457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2003425" algn="l"/>
                <a:tab pos="3390265" algn="l"/>
                <a:tab pos="4676140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많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헤 </a:t>
            </a:r>
            <a:r>
              <a:rPr dirty="0" sz="2000" spc="105">
                <a:solidFill>
                  <a:srgbClr val="184569"/>
                </a:solidFill>
                <a:latin typeface="BM HANNA Air"/>
                <a:cs typeface="BM HANNA Air"/>
              </a:rPr>
              <a:t>맨</a:t>
            </a:r>
            <a:r>
              <a:rPr dirty="0" sz="2000" spc="-1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큼	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 X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3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	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-</a:t>
            </a:r>
            <a:r>
              <a:rPr dirty="0" sz="2000" spc="-9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78507" y="4018119"/>
            <a:ext cx="7144384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205740">
              <a:lnSpc>
                <a:spcPct val="100000"/>
              </a:lnSpc>
              <a:spcBef>
                <a:spcPts val="475"/>
              </a:spcBef>
              <a:tabLst>
                <a:tab pos="1120775" algn="l"/>
                <a:tab pos="1701164" algn="l"/>
                <a:tab pos="3210560" algn="l"/>
                <a:tab pos="4287520" algn="l"/>
                <a:tab pos="5674360" algn="l"/>
                <a:tab pos="6131560" algn="l"/>
              </a:tabLst>
            </a:pP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	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-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&gt;	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3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340">
                <a:solidFill>
                  <a:srgbClr val="184569"/>
                </a:solidFill>
                <a:latin typeface="BM HANNA Air"/>
                <a:cs typeface="BM HANNA Air"/>
              </a:rPr>
              <a:t>익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숙</a:t>
            </a:r>
            <a:r>
              <a:rPr dirty="0" sz="2000" spc="-39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질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089025" algn="l"/>
              </a:tabLst>
            </a:pP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5">
                <a:solidFill>
                  <a:srgbClr val="184569"/>
                </a:solidFill>
                <a:latin typeface="BM HANNA Air"/>
                <a:cs typeface="BM HANNA Air"/>
              </a:rPr>
              <a:t>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더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18977" y="4570582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728477" y="4370544"/>
            <a:ext cx="485203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779780" algn="l"/>
                <a:tab pos="1089025" algn="l"/>
                <a:tab pos="2451100" algn="l"/>
                <a:tab pos="2623185" algn="l"/>
                <a:tab pos="3985260" algn="l"/>
              </a:tabLst>
            </a:pP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음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40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했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r>
              <a:rPr dirty="0" sz="2000" spc="-3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BM HANNA Air"/>
                <a:cs typeface="BM HANNA Air"/>
              </a:rPr>
              <a:t>땐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불 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편</a:t>
            </a:r>
            <a:r>
              <a:rPr dirty="0" sz="2000" spc="-409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  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	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12879" y="4418246"/>
            <a:ext cx="6573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1546860" algn="l"/>
                <a:tab pos="2313940" algn="l"/>
                <a:tab pos="3700779" algn="l"/>
                <a:tab pos="5706745" algn="l"/>
              </a:tabLst>
            </a:pP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	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내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당	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페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1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들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70">
                <a:solidFill>
                  <a:srgbClr val="184569"/>
                </a:solidFill>
                <a:latin typeface="BM HANNA Air"/>
                <a:cs typeface="BM HANNA Air"/>
              </a:rPr>
              <a:t>니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까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겹 </a:t>
            </a:r>
            <a:r>
              <a:rPr dirty="0" sz="2000" spc="310">
                <a:solidFill>
                  <a:srgbClr val="184569"/>
                </a:solidFill>
                <a:latin typeface="BM HANNA Air"/>
                <a:cs typeface="BM HANNA Air"/>
              </a:rPr>
              <a:t>치</a:t>
            </a:r>
            <a:r>
              <a:rPr dirty="0" sz="2000" spc="-3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11325" y="4770671"/>
            <a:ext cx="88290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2608580" algn="l"/>
                <a:tab pos="4747260" algn="l"/>
                <a:tab pos="5204460" algn="l"/>
                <a:tab pos="6281420" algn="l"/>
                <a:tab pos="7358380" algn="l"/>
                <a:tab pos="7816215" algn="l"/>
              </a:tabLst>
            </a:pP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특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	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' </a:t>
            </a:r>
            <a:r>
              <a:rPr dirty="0" sz="2000" spc="254">
                <a:solidFill>
                  <a:srgbClr val="184569"/>
                </a:solidFill>
                <a:latin typeface="BM HANNA Air"/>
                <a:cs typeface="BM HANNA Air"/>
              </a:rPr>
              <a:t>컴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포</a:t>
            </a:r>
            <a:r>
              <a:rPr dirty="0" sz="2000" spc="-4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트	</a:t>
            </a:r>
            <a:r>
              <a:rPr dirty="0" sz="2000" spc="30">
                <a:solidFill>
                  <a:srgbClr val="184569"/>
                </a:solidFill>
                <a:latin typeface="BM HANNA Air"/>
                <a:cs typeface="BM HANNA Air"/>
              </a:rPr>
              <a:t>재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'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덕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더	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게	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18977" y="5275432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11784" y="5123096"/>
            <a:ext cx="15684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J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78272" y="5123096"/>
            <a:ext cx="84778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3405504" algn="l"/>
                <a:tab pos="5137785" algn="l"/>
                <a:tab pos="6696709" algn="l"/>
                <a:tab pos="7463790" algn="l"/>
                <a:tab pos="7921625" algn="l"/>
              </a:tabLst>
            </a:pP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1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들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나	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37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T T 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등	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직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28477" y="5075394"/>
            <a:ext cx="396240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2328545" algn="l"/>
              </a:tabLst>
            </a:pP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존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328545" algn="l"/>
                <a:tab pos="3405504" algn="l"/>
              </a:tabLst>
            </a:pP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명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경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가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많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8477" y="5427819"/>
            <a:ext cx="1336230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159885">
              <a:lnSpc>
                <a:spcPct val="115599"/>
              </a:lnSpc>
              <a:spcBef>
                <a:spcPts val="100"/>
              </a:spcBef>
              <a:tabLst>
                <a:tab pos="2018664" algn="l"/>
                <a:tab pos="3095625" algn="l"/>
                <a:tab pos="4172585" algn="l"/>
                <a:tab pos="4939665" algn="l"/>
                <a:tab pos="5397500" algn="l"/>
                <a:tab pos="5559425" algn="l"/>
                <a:tab pos="6946265" algn="l"/>
                <a:tab pos="8792845" algn="l"/>
                <a:tab pos="10799445" algn="l"/>
                <a:tab pos="12186285" algn="l"/>
              </a:tabLst>
            </a:pP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귀 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찮</a:t>
            </a:r>
            <a:r>
              <a:rPr dirty="0" sz="2000" spc="-229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3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데	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면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동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 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	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편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낄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518977" y="6837593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18977" y="7190018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564041" y="7037682"/>
            <a:ext cx="25755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780" algn="l"/>
              </a:tabLst>
            </a:pP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향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프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그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래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밍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52336" y="6637556"/>
            <a:ext cx="533273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75"/>
              </a:spcBef>
              <a:tabLst>
                <a:tab pos="1386205" algn="l"/>
                <a:tab pos="2463165" algn="l"/>
                <a:tab pos="2921000" algn="l"/>
                <a:tab pos="3688079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3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BM HANNA Air"/>
                <a:cs typeface="BM HANNA Air"/>
              </a:rPr>
              <a:t>며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algn="r" marR="6350">
              <a:lnSpc>
                <a:spcPct val="100000"/>
              </a:lnSpc>
              <a:spcBef>
                <a:spcPts val="375"/>
              </a:spcBef>
              <a:tabLst>
                <a:tab pos="767080" algn="l"/>
              </a:tabLst>
            </a:pP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3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능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181723" y="7037682"/>
            <a:ext cx="47294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2785745" algn="l"/>
                <a:tab pos="3862704" algn="l"/>
              </a:tabLst>
            </a:pP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활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모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듈</a:t>
            </a:r>
            <a:r>
              <a:rPr dirty="0" sz="2000" spc="-2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95">
                <a:solidFill>
                  <a:srgbClr val="184569"/>
                </a:solidFill>
                <a:latin typeface="BM HANNA Air"/>
                <a:cs typeface="BM HANNA Air"/>
              </a:rPr>
              <a:t>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된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3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96859" y="6989981"/>
            <a:ext cx="7030084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spc="105">
                <a:solidFill>
                  <a:srgbClr val="184569"/>
                </a:solidFill>
                <a:latin typeface="BM HANNA Air"/>
                <a:cs typeface="BM HANNA Air"/>
              </a:rPr>
              <a:t>관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점</a:t>
            </a:r>
            <a:endParaRPr sz="200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779780" algn="l"/>
                <a:tab pos="2166620" algn="l"/>
                <a:tab pos="3863340" algn="l"/>
                <a:tab pos="4940300" algn="l"/>
                <a:tab pos="6017260" algn="l"/>
              </a:tabLst>
            </a:pP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	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효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율</a:t>
            </a:r>
            <a:r>
              <a:rPr dirty="0" sz="2000" spc="-2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높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아 </a:t>
            </a:r>
            <a:r>
              <a:rPr dirty="0" sz="2000" spc="135">
                <a:solidFill>
                  <a:srgbClr val="184569"/>
                </a:solidFill>
                <a:latin typeface="BM HANNA Air"/>
                <a:cs typeface="BM HANNA Air"/>
              </a:rPr>
              <a:t>졌</a:t>
            </a:r>
            <a:r>
              <a:rPr dirty="0" sz="2000" spc="-4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느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5">
                <a:solidFill>
                  <a:srgbClr val="184569"/>
                </a:solidFill>
                <a:latin typeface="BM HANNA Air"/>
                <a:cs typeface="BM HANNA Air"/>
              </a:rPr>
              <a:t>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게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받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았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28477" y="6637556"/>
            <a:ext cx="2870835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469900" algn="l"/>
                <a:tab pos="926465" algn="l"/>
                <a:tab pos="1546860" algn="l"/>
                <a:tab pos="1859280" algn="l"/>
                <a:tab pos="2003425" algn="l"/>
              </a:tabLst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특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징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 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특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70">
                <a:solidFill>
                  <a:srgbClr val="184569"/>
                </a:solidFill>
                <a:latin typeface="BM HANNA Air"/>
                <a:cs typeface="BM HANNA Air"/>
              </a:rPr>
              <a:t>히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		주 </a:t>
            </a:r>
            <a:r>
              <a:rPr dirty="0" sz="2000" spc="340">
                <a:solidFill>
                  <a:srgbClr val="184569"/>
                </a:solidFill>
                <a:latin typeface="BM HANNA Air"/>
                <a:cs typeface="BM HANNA Air"/>
              </a:rPr>
              <a:t>입</a:t>
            </a:r>
            <a:r>
              <a:rPr dirty="0" sz="2000" spc="-3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 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고	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4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 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노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테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션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18977" y="7894868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734812" y="7742532"/>
            <a:ext cx="9588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J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3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28477" y="7694831"/>
            <a:ext cx="516191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62935">
              <a:lnSpc>
                <a:spcPct val="115599"/>
              </a:lnSpc>
              <a:spcBef>
                <a:spcPts val="100"/>
              </a:spcBef>
              <a:tabLst>
                <a:tab pos="1374140" algn="l"/>
                <a:tab pos="3070860" algn="l"/>
                <a:tab pos="3837940" algn="l"/>
              </a:tabLst>
            </a:pP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3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써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 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24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	</a:t>
            </a:r>
            <a:r>
              <a:rPr dirty="0" sz="2000" spc="254">
                <a:solidFill>
                  <a:srgbClr val="184569"/>
                </a:solidFill>
                <a:latin typeface="BM HANNA Air"/>
                <a:cs typeface="BM HANNA Air"/>
              </a:rPr>
              <a:t>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포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접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BM HANNA Air"/>
                <a:cs typeface="BM HANNA Air"/>
              </a:rPr>
              <a:t>며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45045" y="7694831"/>
            <a:ext cx="1645920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 marR="5080" indent="-43815">
              <a:lnSpc>
                <a:spcPct val="115599"/>
              </a:lnSpc>
              <a:spcBef>
                <a:spcPts val="100"/>
              </a:spcBef>
              <a:tabLst>
                <a:tab pos="779780" algn="l"/>
              </a:tabLst>
            </a:pP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43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  </a:t>
            </a:r>
            <a:r>
              <a:rPr dirty="0" sz="2000" spc="254">
                <a:solidFill>
                  <a:srgbClr val="184569"/>
                </a:solidFill>
                <a:latin typeface="BM HANNA Air"/>
                <a:cs typeface="BM HANNA Air"/>
              </a:rPr>
              <a:t>컴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포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넌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84844" y="7694831"/>
            <a:ext cx="502285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16839">
              <a:lnSpc>
                <a:spcPct val="100000"/>
              </a:lnSpc>
              <a:spcBef>
                <a:spcPts val="475"/>
              </a:spcBef>
              <a:tabLst>
                <a:tab pos="1193800" algn="l"/>
                <a:tab pos="2270760" algn="l"/>
                <a:tab pos="2727960" algn="l"/>
              </a:tabLst>
            </a:pP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0">
                <a:solidFill>
                  <a:srgbClr val="184569"/>
                </a:solidFill>
                <a:latin typeface="BM HANNA Air"/>
                <a:cs typeface="BM HANNA Air"/>
              </a:rPr>
              <a:t>직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1708785" algn="l"/>
                <a:tab pos="2475865" algn="l"/>
                <a:tab pos="3552825" algn="l"/>
                <a:tab pos="4010660" algn="l"/>
              </a:tabLst>
            </a:pP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 명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주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5">
                <a:solidFill>
                  <a:srgbClr val="184569"/>
                </a:solidFill>
                <a:latin typeface="BM HANNA Air"/>
                <a:cs typeface="BM HANNA Air"/>
              </a:rPr>
              <a:t>기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80">
                <a:solidFill>
                  <a:srgbClr val="184569"/>
                </a:solidFill>
                <a:latin typeface="BM HANNA Air"/>
                <a:cs typeface="BM HANNA Air"/>
              </a:rPr>
              <a:t>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18977" y="8247293"/>
            <a:ext cx="76200" cy="7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016000" y="8673010"/>
            <a:ext cx="1763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50612" y="5455785"/>
            <a:ext cx="405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">
                <a:solidFill>
                  <a:srgbClr val="184569"/>
                </a:solidFill>
                <a:latin typeface="BM HANNA Air"/>
                <a:cs typeface="BM HANNA Air"/>
              </a:rPr>
              <a:t>가</a:t>
            </a:r>
            <a:r>
              <a:rPr dirty="0" sz="14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400" spc="145">
                <a:solidFill>
                  <a:srgbClr val="184569"/>
                </a:solidFill>
                <a:latin typeface="BM HANNA Air"/>
                <a:cs typeface="BM HANNA Air"/>
              </a:rPr>
              <a:t>영</a:t>
            </a:r>
            <a:endParaRPr sz="1400">
              <a:latin typeface="BM HANNA Air"/>
              <a:cs typeface="BM HANNA Ai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350612" y="8089348"/>
            <a:ext cx="405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5">
                <a:solidFill>
                  <a:srgbClr val="184569"/>
                </a:solidFill>
                <a:latin typeface="BM HANNA Air"/>
                <a:cs typeface="BM HANNA Air"/>
              </a:rPr>
              <a:t>태</a:t>
            </a:r>
            <a:r>
              <a:rPr dirty="0" sz="14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400" spc="120">
                <a:solidFill>
                  <a:srgbClr val="184569"/>
                </a:solidFill>
                <a:latin typeface="BM HANNA Air"/>
                <a:cs typeface="BM HANNA Air"/>
              </a:rPr>
              <a:t>호</a:t>
            </a:r>
            <a:endParaRPr sz="14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12" y="1404457"/>
            <a:ext cx="2185670" cy="2185670"/>
          </a:xfrm>
          <a:custGeom>
            <a:avLst/>
            <a:gdLst/>
            <a:ahLst/>
            <a:cxnLst/>
            <a:rect l="l" t="t" r="r" b="b"/>
            <a:pathLst>
              <a:path w="2185670" h="2185670">
                <a:moveTo>
                  <a:pt x="1093186" y="2185281"/>
                </a:moveTo>
                <a:lnTo>
                  <a:pt x="1092071" y="2185281"/>
                </a:lnTo>
                <a:lnTo>
                  <a:pt x="1043958" y="2184229"/>
                </a:lnTo>
                <a:lnTo>
                  <a:pt x="995832" y="2181064"/>
                </a:lnTo>
                <a:lnTo>
                  <a:pt x="948297" y="2175845"/>
                </a:lnTo>
                <a:lnTo>
                  <a:pt x="901395" y="2168615"/>
                </a:lnTo>
                <a:lnTo>
                  <a:pt x="855171" y="2159418"/>
                </a:lnTo>
                <a:lnTo>
                  <a:pt x="809671" y="2148299"/>
                </a:lnTo>
                <a:lnTo>
                  <a:pt x="764938" y="2135303"/>
                </a:lnTo>
                <a:lnTo>
                  <a:pt x="721016" y="2120473"/>
                </a:lnTo>
                <a:lnTo>
                  <a:pt x="677950" y="2103855"/>
                </a:lnTo>
                <a:lnTo>
                  <a:pt x="635785" y="2085493"/>
                </a:lnTo>
                <a:lnTo>
                  <a:pt x="594565" y="2065430"/>
                </a:lnTo>
                <a:lnTo>
                  <a:pt x="554334" y="2043712"/>
                </a:lnTo>
                <a:lnTo>
                  <a:pt x="515137" y="2020383"/>
                </a:lnTo>
                <a:lnTo>
                  <a:pt x="477018" y="1995488"/>
                </a:lnTo>
                <a:lnTo>
                  <a:pt x="440021" y="1969070"/>
                </a:lnTo>
                <a:lnTo>
                  <a:pt x="404192" y="1941174"/>
                </a:lnTo>
                <a:lnTo>
                  <a:pt x="369573" y="1911845"/>
                </a:lnTo>
                <a:lnTo>
                  <a:pt x="336211" y="1881126"/>
                </a:lnTo>
                <a:lnTo>
                  <a:pt x="304148" y="1849064"/>
                </a:lnTo>
                <a:lnTo>
                  <a:pt x="273431" y="1815701"/>
                </a:lnTo>
                <a:lnTo>
                  <a:pt x="244102" y="1781082"/>
                </a:lnTo>
                <a:lnTo>
                  <a:pt x="216207" y="1745252"/>
                </a:lnTo>
                <a:lnTo>
                  <a:pt x="189789" y="1708255"/>
                </a:lnTo>
                <a:lnTo>
                  <a:pt x="164894" y="1670135"/>
                </a:lnTo>
                <a:lnTo>
                  <a:pt x="141565" y="1630937"/>
                </a:lnTo>
                <a:lnTo>
                  <a:pt x="119848" y="1590706"/>
                </a:lnTo>
                <a:lnTo>
                  <a:pt x="99786" y="1549485"/>
                </a:lnTo>
                <a:lnTo>
                  <a:pt x="81424" y="1507320"/>
                </a:lnTo>
                <a:lnTo>
                  <a:pt x="64806" y="1464254"/>
                </a:lnTo>
                <a:lnTo>
                  <a:pt x="49977" y="1420332"/>
                </a:lnTo>
                <a:lnTo>
                  <a:pt x="36981" y="1375598"/>
                </a:lnTo>
                <a:lnTo>
                  <a:pt x="25862" y="1330098"/>
                </a:lnTo>
                <a:lnTo>
                  <a:pt x="16666" y="1283874"/>
                </a:lnTo>
                <a:lnTo>
                  <a:pt x="9436" y="1236972"/>
                </a:lnTo>
                <a:lnTo>
                  <a:pt x="4216" y="1189436"/>
                </a:lnTo>
                <a:lnTo>
                  <a:pt x="1052" y="1141311"/>
                </a:lnTo>
                <a:lnTo>
                  <a:pt x="0" y="1093198"/>
                </a:lnTo>
                <a:lnTo>
                  <a:pt x="0" y="1092083"/>
                </a:lnTo>
                <a:lnTo>
                  <a:pt x="1052" y="1043970"/>
                </a:lnTo>
                <a:lnTo>
                  <a:pt x="4216" y="995844"/>
                </a:lnTo>
                <a:lnTo>
                  <a:pt x="9436" y="948309"/>
                </a:lnTo>
                <a:lnTo>
                  <a:pt x="16666" y="901407"/>
                </a:lnTo>
                <a:lnTo>
                  <a:pt x="25862" y="855184"/>
                </a:lnTo>
                <a:lnTo>
                  <a:pt x="36981" y="809683"/>
                </a:lnTo>
                <a:lnTo>
                  <a:pt x="49977" y="764950"/>
                </a:lnTo>
                <a:lnTo>
                  <a:pt x="64806" y="721028"/>
                </a:lnTo>
                <a:lnTo>
                  <a:pt x="81424" y="677962"/>
                </a:lnTo>
                <a:lnTo>
                  <a:pt x="99786" y="635797"/>
                </a:lnTo>
                <a:lnTo>
                  <a:pt x="119848" y="594577"/>
                </a:lnTo>
                <a:lnTo>
                  <a:pt x="141565" y="554346"/>
                </a:lnTo>
                <a:lnTo>
                  <a:pt x="164894" y="515149"/>
                </a:lnTo>
                <a:lnTo>
                  <a:pt x="189789" y="477030"/>
                </a:lnTo>
                <a:lnTo>
                  <a:pt x="216207" y="440033"/>
                </a:lnTo>
                <a:lnTo>
                  <a:pt x="244102" y="404204"/>
                </a:lnTo>
                <a:lnTo>
                  <a:pt x="273431" y="369585"/>
                </a:lnTo>
                <a:lnTo>
                  <a:pt x="304148" y="336223"/>
                </a:lnTo>
                <a:lnTo>
                  <a:pt x="336211" y="304161"/>
                </a:lnTo>
                <a:lnTo>
                  <a:pt x="369573" y="273443"/>
                </a:lnTo>
                <a:lnTo>
                  <a:pt x="404192" y="244114"/>
                </a:lnTo>
                <a:lnTo>
                  <a:pt x="440021" y="216219"/>
                </a:lnTo>
                <a:lnTo>
                  <a:pt x="477018" y="189801"/>
                </a:lnTo>
                <a:lnTo>
                  <a:pt x="515137" y="164906"/>
                </a:lnTo>
                <a:lnTo>
                  <a:pt x="554334" y="141577"/>
                </a:lnTo>
                <a:lnTo>
                  <a:pt x="594565" y="119860"/>
                </a:lnTo>
                <a:lnTo>
                  <a:pt x="635785" y="99798"/>
                </a:lnTo>
                <a:lnTo>
                  <a:pt x="677950" y="81436"/>
                </a:lnTo>
                <a:lnTo>
                  <a:pt x="721016" y="64818"/>
                </a:lnTo>
                <a:lnTo>
                  <a:pt x="764938" y="49989"/>
                </a:lnTo>
                <a:lnTo>
                  <a:pt x="809671" y="36993"/>
                </a:lnTo>
                <a:lnTo>
                  <a:pt x="855171" y="25874"/>
                </a:lnTo>
                <a:lnTo>
                  <a:pt x="901395" y="16678"/>
                </a:lnTo>
                <a:lnTo>
                  <a:pt x="948297" y="9448"/>
                </a:lnTo>
                <a:lnTo>
                  <a:pt x="995832" y="4228"/>
                </a:lnTo>
                <a:lnTo>
                  <a:pt x="1043958" y="1064"/>
                </a:lnTo>
                <a:lnTo>
                  <a:pt x="1092621" y="0"/>
                </a:lnTo>
                <a:lnTo>
                  <a:pt x="1141299" y="1064"/>
                </a:lnTo>
                <a:lnTo>
                  <a:pt x="1189424" y="4228"/>
                </a:lnTo>
                <a:lnTo>
                  <a:pt x="1236960" y="9448"/>
                </a:lnTo>
                <a:lnTo>
                  <a:pt x="1283862" y="16678"/>
                </a:lnTo>
                <a:lnTo>
                  <a:pt x="1330086" y="25874"/>
                </a:lnTo>
                <a:lnTo>
                  <a:pt x="1375586" y="36993"/>
                </a:lnTo>
                <a:lnTo>
                  <a:pt x="1420320" y="49989"/>
                </a:lnTo>
                <a:lnTo>
                  <a:pt x="1464242" y="64818"/>
                </a:lnTo>
                <a:lnTo>
                  <a:pt x="1507308" y="81436"/>
                </a:lnTo>
                <a:lnTo>
                  <a:pt x="1549473" y="99798"/>
                </a:lnTo>
                <a:lnTo>
                  <a:pt x="1590694" y="119860"/>
                </a:lnTo>
                <a:lnTo>
                  <a:pt x="1630925" y="141577"/>
                </a:lnTo>
                <a:lnTo>
                  <a:pt x="1670123" y="164906"/>
                </a:lnTo>
                <a:lnTo>
                  <a:pt x="1708243" y="189801"/>
                </a:lnTo>
                <a:lnTo>
                  <a:pt x="1745240" y="216219"/>
                </a:lnTo>
                <a:lnTo>
                  <a:pt x="1781070" y="244114"/>
                </a:lnTo>
                <a:lnTo>
                  <a:pt x="1815688" y="273443"/>
                </a:lnTo>
                <a:lnTo>
                  <a:pt x="1849051" y="304161"/>
                </a:lnTo>
                <a:lnTo>
                  <a:pt x="1881114" y="336223"/>
                </a:lnTo>
                <a:lnTo>
                  <a:pt x="1911833" y="369585"/>
                </a:lnTo>
                <a:lnTo>
                  <a:pt x="1941162" y="404204"/>
                </a:lnTo>
                <a:lnTo>
                  <a:pt x="1969058" y="440033"/>
                </a:lnTo>
                <a:lnTo>
                  <a:pt x="1995475" y="477030"/>
                </a:lnTo>
                <a:lnTo>
                  <a:pt x="2020371" y="515149"/>
                </a:lnTo>
                <a:lnTo>
                  <a:pt x="2043700" y="554346"/>
                </a:lnTo>
                <a:lnTo>
                  <a:pt x="2065418" y="594577"/>
                </a:lnTo>
                <a:lnTo>
                  <a:pt x="2085481" y="635797"/>
                </a:lnTo>
                <a:lnTo>
                  <a:pt x="2103843" y="677962"/>
                </a:lnTo>
                <a:lnTo>
                  <a:pt x="2120461" y="721028"/>
                </a:lnTo>
                <a:lnTo>
                  <a:pt x="2135291" y="764950"/>
                </a:lnTo>
                <a:lnTo>
                  <a:pt x="2148287" y="809683"/>
                </a:lnTo>
                <a:lnTo>
                  <a:pt x="2159406" y="855184"/>
                </a:lnTo>
                <a:lnTo>
                  <a:pt x="2168603" y="901407"/>
                </a:lnTo>
                <a:lnTo>
                  <a:pt x="2175833" y="948309"/>
                </a:lnTo>
                <a:lnTo>
                  <a:pt x="2181052" y="995844"/>
                </a:lnTo>
                <a:lnTo>
                  <a:pt x="2184217" y="1043970"/>
                </a:lnTo>
                <a:lnTo>
                  <a:pt x="2185269" y="1092083"/>
                </a:lnTo>
                <a:lnTo>
                  <a:pt x="2185269" y="1093198"/>
                </a:lnTo>
                <a:lnTo>
                  <a:pt x="2184217" y="1141311"/>
                </a:lnTo>
                <a:lnTo>
                  <a:pt x="2181052" y="1189436"/>
                </a:lnTo>
                <a:lnTo>
                  <a:pt x="2175833" y="1236972"/>
                </a:lnTo>
                <a:lnTo>
                  <a:pt x="2168603" y="1283874"/>
                </a:lnTo>
                <a:lnTo>
                  <a:pt x="2159406" y="1330098"/>
                </a:lnTo>
                <a:lnTo>
                  <a:pt x="2148287" y="1375598"/>
                </a:lnTo>
                <a:lnTo>
                  <a:pt x="2135291" y="1420332"/>
                </a:lnTo>
                <a:lnTo>
                  <a:pt x="2120461" y="1464254"/>
                </a:lnTo>
                <a:lnTo>
                  <a:pt x="2103843" y="1507320"/>
                </a:lnTo>
                <a:lnTo>
                  <a:pt x="2085481" y="1549485"/>
                </a:lnTo>
                <a:lnTo>
                  <a:pt x="2065418" y="1590706"/>
                </a:lnTo>
                <a:lnTo>
                  <a:pt x="2043700" y="1630937"/>
                </a:lnTo>
                <a:lnTo>
                  <a:pt x="2020371" y="1670135"/>
                </a:lnTo>
                <a:lnTo>
                  <a:pt x="1995475" y="1708255"/>
                </a:lnTo>
                <a:lnTo>
                  <a:pt x="1969058" y="1745252"/>
                </a:lnTo>
                <a:lnTo>
                  <a:pt x="1941162" y="1781082"/>
                </a:lnTo>
                <a:lnTo>
                  <a:pt x="1911833" y="1815701"/>
                </a:lnTo>
                <a:lnTo>
                  <a:pt x="1881114" y="1849064"/>
                </a:lnTo>
                <a:lnTo>
                  <a:pt x="1849051" y="1881126"/>
                </a:lnTo>
                <a:lnTo>
                  <a:pt x="1815688" y="1911845"/>
                </a:lnTo>
                <a:lnTo>
                  <a:pt x="1781070" y="1941174"/>
                </a:lnTo>
                <a:lnTo>
                  <a:pt x="1745240" y="1969070"/>
                </a:lnTo>
                <a:lnTo>
                  <a:pt x="1708243" y="1995488"/>
                </a:lnTo>
                <a:lnTo>
                  <a:pt x="1670123" y="2020383"/>
                </a:lnTo>
                <a:lnTo>
                  <a:pt x="1630925" y="2043712"/>
                </a:lnTo>
                <a:lnTo>
                  <a:pt x="1590694" y="2065430"/>
                </a:lnTo>
                <a:lnTo>
                  <a:pt x="1549473" y="2085493"/>
                </a:lnTo>
                <a:lnTo>
                  <a:pt x="1507308" y="2103855"/>
                </a:lnTo>
                <a:lnTo>
                  <a:pt x="1464242" y="2120473"/>
                </a:lnTo>
                <a:lnTo>
                  <a:pt x="1420320" y="2135303"/>
                </a:lnTo>
                <a:lnTo>
                  <a:pt x="1375586" y="2148299"/>
                </a:lnTo>
                <a:lnTo>
                  <a:pt x="1330086" y="2159418"/>
                </a:lnTo>
                <a:lnTo>
                  <a:pt x="1283862" y="2168615"/>
                </a:lnTo>
                <a:lnTo>
                  <a:pt x="1236960" y="2175845"/>
                </a:lnTo>
                <a:lnTo>
                  <a:pt x="1189424" y="2181064"/>
                </a:lnTo>
                <a:lnTo>
                  <a:pt x="1141299" y="2184229"/>
                </a:lnTo>
                <a:lnTo>
                  <a:pt x="1093186" y="2185281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11571" y="1790735"/>
            <a:ext cx="2045141" cy="1282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759082" y="8094957"/>
            <a:ext cx="3513454" cy="908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2166620" algn="l"/>
              </a:tabLst>
            </a:pP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욱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더	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중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요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BM HANNA Air"/>
              <a:cs typeface="BM HANNA Air"/>
            </a:endParaRPr>
          </a:p>
          <a:p>
            <a:pPr marL="1986280">
              <a:lnSpc>
                <a:spcPct val="100000"/>
              </a:lnSpc>
              <a:tabLst>
                <a:tab pos="311150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160">
                <a:solidFill>
                  <a:srgbClr val="184569"/>
                </a:solidFill>
                <a:latin typeface="Trebuchet MS"/>
                <a:cs typeface="Trebuchet MS"/>
              </a:rPr>
              <a:t>2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08640" y="1992339"/>
            <a:ext cx="421259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295"/>
              <a:t>F</a:t>
            </a:r>
            <a:r>
              <a:rPr dirty="0" sz="5600" spc="1675"/>
              <a:t>ee</a:t>
            </a:r>
            <a:r>
              <a:rPr dirty="0" sz="5600" spc="1460"/>
              <a:t>l</a:t>
            </a:r>
            <a:r>
              <a:rPr dirty="0" sz="5600" spc="650"/>
              <a:t>i</a:t>
            </a:r>
            <a:r>
              <a:rPr dirty="0" sz="5600" spc="2245"/>
              <a:t>n</a:t>
            </a:r>
            <a:r>
              <a:rPr dirty="0" sz="5600" spc="1989"/>
              <a:t>g</a:t>
            </a:r>
            <a:r>
              <a:rPr dirty="0" sz="5600" spc="1955"/>
              <a:t>s</a:t>
            </a:r>
            <a:endParaRPr sz="5600"/>
          </a:p>
        </p:txBody>
      </p:sp>
      <p:sp>
        <p:nvSpPr>
          <p:cNvPr id="6" name="object 6"/>
          <p:cNvSpPr txBox="1"/>
          <p:nvPr/>
        </p:nvSpPr>
        <p:spPr>
          <a:xfrm>
            <a:off x="1016000" y="8673010"/>
            <a:ext cx="17633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F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18977" y="4041937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28477" y="3841899"/>
            <a:ext cx="762127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1089025" algn="l"/>
                <a:tab pos="2785745" algn="l"/>
                <a:tab pos="3862704" algn="l"/>
                <a:tab pos="4319905" algn="l"/>
                <a:tab pos="5397500" algn="l"/>
                <a:tab pos="6620509" algn="l"/>
              </a:tabLst>
            </a:pP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	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85">
                <a:solidFill>
                  <a:srgbClr val="184569"/>
                </a:solidFill>
                <a:latin typeface="BM HANNA Air"/>
                <a:cs typeface="BM HANNA Air"/>
              </a:rPr>
              <a:t>배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느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꼈</a:t>
            </a:r>
            <a:r>
              <a:rPr dirty="0" sz="2000" spc="-3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	</a:t>
            </a:r>
            <a:r>
              <a:rPr dirty="0" sz="2000" spc="250">
                <a:solidFill>
                  <a:srgbClr val="184569"/>
                </a:solidFill>
                <a:latin typeface="BM HANNA Air"/>
                <a:cs typeface="BM HANNA Air"/>
              </a:rPr>
              <a:t>각 각</a:t>
            </a:r>
            <a:r>
              <a:rPr dirty="0" sz="2000" spc="-3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  <a:p>
            <a:pPr marL="5220335">
              <a:lnSpc>
                <a:spcPct val="100000"/>
              </a:lnSpc>
              <a:spcBef>
                <a:spcPts val="375"/>
              </a:spcBef>
              <a:tabLst>
                <a:tab pos="5987415" algn="l"/>
                <a:tab pos="6754495" algn="l"/>
              </a:tabLst>
            </a:pP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	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품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질</a:t>
            </a:r>
            <a:r>
              <a:rPr dirty="0" sz="2000" spc="-36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47577" y="4242025"/>
            <a:ext cx="19558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</a:tabLst>
            </a:pP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생 </a:t>
            </a:r>
            <a:r>
              <a:rPr dirty="0" sz="2000" spc="145">
                <a:solidFill>
                  <a:srgbClr val="184569"/>
                </a:solidFill>
                <a:latin typeface="BM HANNA Air"/>
                <a:cs typeface="BM HANNA Air"/>
              </a:rPr>
              <a:t>산</a:t>
            </a:r>
            <a:r>
              <a:rPr dirty="0" sz="2000" spc="-1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얻</a:t>
            </a:r>
            <a:r>
              <a:rPr dirty="0" sz="20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13456" y="3841899"/>
            <a:ext cx="549656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  <a:tabLst>
                <a:tab pos="1076325" algn="l"/>
                <a:tab pos="2153920" algn="l"/>
                <a:tab pos="3540125" algn="l"/>
                <a:tab pos="4617085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20">
                <a:solidFill>
                  <a:srgbClr val="184569"/>
                </a:solidFill>
                <a:latin typeface="BM HANNA Air"/>
                <a:cs typeface="BM HANNA Air"/>
              </a:rPr>
              <a:t>신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담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당</a:t>
            </a:r>
            <a:r>
              <a:rPr dirty="0" sz="2000" spc="-2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집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중</a:t>
            </a:r>
            <a:r>
              <a:rPr dirty="0" sz="2000" spc="-4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endParaRPr sz="2000">
              <a:latin typeface="BM HANNA Air"/>
              <a:cs typeface="BM HANNA Air"/>
            </a:endParaRPr>
          </a:p>
          <a:p>
            <a:pPr algn="ctr" marL="561975">
              <a:lnSpc>
                <a:spcPct val="100000"/>
              </a:lnSpc>
              <a:spcBef>
                <a:spcPts val="375"/>
              </a:spcBef>
              <a:tabLst>
                <a:tab pos="1019175" algn="l"/>
              </a:tabLst>
            </a:pP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8977" y="4746787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28477" y="4594450"/>
            <a:ext cx="18084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4">
                <a:solidFill>
                  <a:srgbClr val="184569"/>
                </a:solidFill>
                <a:latin typeface="BM HANNA Air"/>
                <a:cs typeface="BM HANNA Air"/>
              </a:rPr>
              <a:t>컴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포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넌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트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별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28477" y="4194324"/>
            <a:ext cx="500951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8664" marR="5080" indent="-2006600">
              <a:lnSpc>
                <a:spcPct val="115599"/>
              </a:lnSpc>
              <a:spcBef>
                <a:spcPts val="100"/>
              </a:spcBef>
              <a:tabLst>
                <a:tab pos="469900" algn="l"/>
                <a:tab pos="1546860" algn="l"/>
                <a:tab pos="2004060" algn="l"/>
                <a:tab pos="3228340" algn="l"/>
                <a:tab pos="3995420" algn="l"/>
                <a:tab pos="4762500" algn="l"/>
              </a:tabLst>
            </a:pP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더 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18977" y="5451637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28477" y="5299300"/>
            <a:ext cx="11887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효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</a:t>
            </a:r>
            <a:r>
              <a:rPr dirty="0" sz="2000" spc="-43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8477" y="4899174"/>
            <a:ext cx="365252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1398905" algn="l"/>
              </a:tabLst>
            </a:pP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효 </a:t>
            </a: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율</a:t>
            </a:r>
            <a:r>
              <a:rPr dirty="0" sz="2000" spc="-2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느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1398905">
              <a:lnSpc>
                <a:spcPct val="100000"/>
              </a:lnSpc>
              <a:spcBef>
                <a:spcPts val="375"/>
              </a:spcBef>
              <a:tabLst>
                <a:tab pos="3095625" algn="l"/>
              </a:tabLst>
            </a:pP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	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협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78976" y="5299300"/>
            <a:ext cx="5186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2165985" algn="l"/>
                <a:tab pos="3552825" algn="l"/>
                <a:tab pos="4319905" algn="l"/>
              </a:tabLst>
            </a:pP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은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프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25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젝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트	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진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	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속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도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0">
                <a:solidFill>
                  <a:srgbClr val="184569"/>
                </a:solidFill>
                <a:latin typeface="BM HANNA Air"/>
                <a:cs typeface="BM HANNA Air"/>
              </a:rPr>
              <a:t>와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11784" y="4594450"/>
            <a:ext cx="10141585" cy="1035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9025" algn="l"/>
                <a:tab pos="2623185" algn="l"/>
                <a:tab pos="3728085" algn="l"/>
                <a:tab pos="5114925" algn="l"/>
                <a:tab pos="6191885" algn="l"/>
                <a:tab pos="7578725" algn="l"/>
                <a:tab pos="9274810" algn="l"/>
              </a:tabLst>
            </a:pP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어	진</a:t>
            </a:r>
            <a:r>
              <a:rPr dirty="0" sz="2000" spc="-3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3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40">
                <a:solidFill>
                  <a:srgbClr val="184569"/>
                </a:solidFill>
                <a:latin typeface="BM HANNA Air"/>
                <a:cs typeface="BM HANNA Air"/>
              </a:rPr>
              <a:t>여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합</a:t>
            </a:r>
            <a:r>
              <a:rPr dirty="0" sz="2000" spc="-2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정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</a:t>
            </a:r>
            <a:r>
              <a:rPr dirty="0" sz="2000" spc="-3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85">
                <a:solidFill>
                  <a:srgbClr val="184569"/>
                </a:solidFill>
                <a:latin typeface="BM HANNA Air"/>
                <a:cs typeface="BM HANNA Air"/>
              </a:rPr>
              <a:t>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도	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협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000" spc="-29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200">
              <a:latin typeface="BM HANNA Air"/>
              <a:cs typeface="BM HANNA Air"/>
            </a:endParaRPr>
          </a:p>
          <a:p>
            <a:pPr marL="6164580">
              <a:lnSpc>
                <a:spcPct val="100000"/>
              </a:lnSpc>
              <a:spcBef>
                <a:spcPts val="5"/>
              </a:spcBef>
              <a:tabLst>
                <a:tab pos="7241540" algn="l"/>
                <a:tab pos="7698740" algn="l"/>
                <a:tab pos="8775700" algn="l"/>
              </a:tabLst>
            </a:pP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큰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영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향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미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70">
                <a:solidFill>
                  <a:srgbClr val="184569"/>
                </a:solidFill>
                <a:latin typeface="BM HANNA Air"/>
                <a:cs typeface="BM HANNA Air"/>
              </a:rPr>
              <a:t>친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8477" y="5651725"/>
            <a:ext cx="33267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780" algn="l"/>
                <a:tab pos="1856739" algn="l"/>
                <a:tab pos="2313940" algn="l"/>
              </a:tabLst>
            </a:pP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것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85">
                <a:solidFill>
                  <a:srgbClr val="184569"/>
                </a:solidFill>
                <a:latin typeface="BM HANNA Air"/>
                <a:cs typeface="BM HANNA Air"/>
              </a:rPr>
              <a:t>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38562" y="6793214"/>
            <a:ext cx="1272244" cy="1562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18977" y="6837593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83975" y="6685257"/>
            <a:ext cx="8874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2933065" algn="l"/>
                <a:tab pos="3700145" algn="l"/>
                <a:tab pos="5396865" algn="l"/>
                <a:tab pos="6931025" algn="l"/>
                <a:tab pos="8317865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35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도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2000" spc="-3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 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45">
                <a:solidFill>
                  <a:srgbClr val="184569"/>
                </a:solidFill>
                <a:latin typeface="BM HANNA Air"/>
                <a:cs typeface="BM HANNA Air"/>
              </a:rPr>
              <a:t>업	</a:t>
            </a:r>
            <a:r>
              <a:rPr dirty="0" sz="2000" spc="280">
                <a:solidFill>
                  <a:srgbClr val="184569"/>
                </a:solidFill>
                <a:latin typeface="BM HANNA Air"/>
                <a:cs typeface="BM HANNA Air"/>
              </a:rPr>
              <a:t>진</a:t>
            </a:r>
            <a:r>
              <a:rPr dirty="0" sz="2000" spc="-37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행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현 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황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 </a:t>
            </a:r>
            <a:r>
              <a:rPr dirty="0" sz="2000" spc="110">
                <a:solidFill>
                  <a:srgbClr val="184569"/>
                </a:solidFill>
                <a:latin typeface="BM HANNA Air"/>
                <a:cs typeface="BM HANNA Air"/>
              </a:rPr>
              <a:t>며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75">
                <a:solidFill>
                  <a:srgbClr val="184569"/>
                </a:solidFill>
                <a:latin typeface="Trebuchet MS"/>
                <a:cs typeface="Trebuchet MS"/>
              </a:rPr>
              <a:t>,	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6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18977" y="7542443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113339" y="7390107"/>
            <a:ext cx="794448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98905" algn="l"/>
                <a:tab pos="2931795" algn="l"/>
                <a:tab pos="4008754" algn="l"/>
                <a:tab pos="5085715" algn="l"/>
                <a:tab pos="5853430" algn="l"/>
                <a:tab pos="6930390" algn="l"/>
                <a:tab pos="7697470" algn="l"/>
              </a:tabLst>
            </a:pPr>
            <a:r>
              <a:rPr dirty="0" sz="2000" spc="265">
                <a:solidFill>
                  <a:srgbClr val="184569"/>
                </a:solidFill>
                <a:latin typeface="BM HANNA Air"/>
                <a:cs typeface="BM HANNA Air"/>
              </a:rPr>
              <a:t>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85">
                <a:solidFill>
                  <a:srgbClr val="184569"/>
                </a:solidFill>
                <a:latin typeface="BM HANNA Air"/>
                <a:cs typeface="BM HANNA Air"/>
              </a:rPr>
              <a:t>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작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0">
                <a:solidFill>
                  <a:srgbClr val="184569"/>
                </a:solidFill>
                <a:latin typeface="BM HANNA Air"/>
                <a:cs typeface="BM HANNA Air"/>
              </a:rPr>
              <a:t>와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>
                <a:solidFill>
                  <a:srgbClr val="184569"/>
                </a:solidFill>
                <a:latin typeface="BM HANNA Air"/>
                <a:cs typeface="BM HANNA Air"/>
              </a:rPr>
              <a:t>	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방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28477" y="7742532"/>
            <a:ext cx="41097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780" algn="l"/>
                <a:tab pos="1546860" algn="l"/>
                <a:tab pos="3552825" algn="l"/>
              </a:tabLst>
            </a:pPr>
            <a:r>
              <a:rPr dirty="0" sz="2000" spc="120">
                <a:solidFill>
                  <a:srgbClr val="184569"/>
                </a:solidFill>
                <a:latin typeface="BM HANNA Air"/>
                <a:cs typeface="BM HANNA Air"/>
              </a:rPr>
              <a:t>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80">
                <a:solidFill>
                  <a:srgbClr val="184569"/>
                </a:solidFill>
                <a:latin typeface="BM HANNA Air"/>
                <a:cs typeface="BM HANNA Air"/>
              </a:rPr>
              <a:t>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	</a:t>
            </a:r>
            <a:r>
              <a:rPr dirty="0" sz="2000" spc="90">
                <a:solidFill>
                  <a:srgbClr val="184569"/>
                </a:solidFill>
                <a:latin typeface="BM HANNA Air"/>
                <a:cs typeface="BM HANNA Air"/>
              </a:rPr>
              <a:t>확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인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함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으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25">
                <a:solidFill>
                  <a:srgbClr val="184569"/>
                </a:solidFill>
                <a:latin typeface="BM HANNA Air"/>
                <a:cs typeface="BM HANNA Air"/>
              </a:rPr>
              <a:t>써	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</a:t>
            </a:r>
            <a:r>
              <a:rPr dirty="0" sz="2000" spc="-10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당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28477" y="6637556"/>
            <a:ext cx="5186680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34085">
              <a:lnSpc>
                <a:spcPct val="115599"/>
              </a:lnSpc>
              <a:spcBef>
                <a:spcPts val="100"/>
              </a:spcBef>
              <a:tabLst>
                <a:tab pos="1089025" algn="l"/>
                <a:tab pos="2165985" algn="l"/>
                <a:tab pos="2623820" algn="l"/>
                <a:tab pos="2933700" algn="l"/>
                <a:tab pos="3081020" algn="l"/>
                <a:tab pos="3700779" algn="l"/>
              </a:tabLst>
            </a:pPr>
            <a:r>
              <a:rPr dirty="0" sz="2000" spc="100">
                <a:solidFill>
                  <a:srgbClr val="184569"/>
                </a:solidFill>
                <a:latin typeface="BM HANNA Air"/>
                <a:cs typeface="BM HANNA Air"/>
              </a:rPr>
              <a:t>애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BM HANNA Air"/>
                <a:cs typeface="BM HANNA Air"/>
              </a:rPr>
              <a:t>일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80">
                <a:solidFill>
                  <a:srgbClr val="184569"/>
                </a:solidFill>
                <a:latin typeface="BM HANNA Air"/>
                <a:cs typeface="BM HANNA Air"/>
              </a:rPr>
              <a:t>통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BM HANNA Air"/>
                <a:cs typeface="BM HANNA Air"/>
              </a:rPr>
              <a:t>해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팀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원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1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 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160">
                <a:solidFill>
                  <a:srgbClr val="184569"/>
                </a:solidFill>
                <a:latin typeface="BM HANNA Air"/>
                <a:cs typeface="BM HANNA Air"/>
              </a:rPr>
              <a:t>최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95">
                <a:solidFill>
                  <a:srgbClr val="184569"/>
                </a:solidFill>
                <a:latin typeface="BM HANNA Air"/>
                <a:cs typeface="BM HANNA Air"/>
              </a:rPr>
              <a:t>화	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  <a:tabLst>
                <a:tab pos="1076325" algn="l"/>
                <a:tab pos="2153285" algn="l"/>
                <a:tab pos="2921000" algn="l"/>
                <a:tab pos="4307205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원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	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같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	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리 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뷰</a:t>
            </a:r>
            <a:r>
              <a:rPr dirty="0" sz="2000" spc="-29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BM HANNA Air"/>
                <a:cs typeface="BM HANNA Air"/>
              </a:rPr>
              <a:t>하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5">
                <a:solidFill>
                  <a:srgbClr val="184569"/>
                </a:solidFill>
                <a:latin typeface="BM HANNA Air"/>
                <a:cs typeface="BM HANNA Air"/>
              </a:rPr>
              <a:t>는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43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</a:t>
            </a:r>
            <a:endParaRPr sz="2000">
              <a:latin typeface="BM HANNA Air"/>
              <a:cs typeface="BM HANNA Air"/>
            </a:endParaRPr>
          </a:p>
          <a:p>
            <a:pPr algn="r" marR="5080">
              <a:lnSpc>
                <a:spcPct val="100000"/>
              </a:lnSpc>
              <a:spcBef>
                <a:spcPts val="375"/>
              </a:spcBef>
            </a:pP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</a:t>
            </a:r>
            <a:r>
              <a:rPr dirty="0" sz="2000" spc="-3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를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13339" y="7694831"/>
            <a:ext cx="4447540" cy="730250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  <a:tabLst>
                <a:tab pos="1708785" algn="l"/>
                <a:tab pos="2785745" algn="l"/>
                <a:tab pos="3242945" algn="l"/>
              </a:tabLst>
            </a:pP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 </a:t>
            </a:r>
            <a:r>
              <a:rPr dirty="0" sz="2000" spc="30">
                <a:solidFill>
                  <a:srgbClr val="184569"/>
                </a:solidFill>
                <a:latin typeface="BM HANNA Air"/>
                <a:cs typeface="BM HANNA Air"/>
              </a:rPr>
              <a:t>재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적</a:t>
            </a:r>
            <a:r>
              <a:rPr dirty="0" sz="2000" spc="-3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9">
                <a:solidFill>
                  <a:srgbClr val="184569"/>
                </a:solidFill>
                <a:latin typeface="BM HANNA Air"/>
                <a:cs typeface="BM HANNA Air"/>
              </a:rPr>
              <a:t>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이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BM HANNA Air"/>
                <a:cs typeface="BM HANNA Air"/>
              </a:rPr>
              <a:t>용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할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4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4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  <a:p>
            <a:pPr marL="3271520">
              <a:lnSpc>
                <a:spcPct val="100000"/>
              </a:lnSpc>
              <a:spcBef>
                <a:spcPts val="375"/>
              </a:spcBef>
            </a:pP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가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BM HANNA Air"/>
                <a:cs typeface="BM HANNA Air"/>
              </a:rPr>
              <a:t>져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보</a:t>
            </a:r>
            <a:r>
              <a:rPr dirty="0" sz="2000" spc="-5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370">
                <a:solidFill>
                  <a:srgbClr val="184569"/>
                </a:solidFill>
                <a:latin typeface="BM HANNA Air"/>
                <a:cs typeface="BM HANNA Air"/>
              </a:rPr>
              <a:t>니</a:t>
            </a:r>
            <a:endParaRPr sz="2000">
              <a:latin typeface="BM HANNA Air"/>
              <a:cs typeface="BM HANNA Ai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18977" y="8247293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728477" y="8047256"/>
            <a:ext cx="844613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469900" algn="l"/>
                <a:tab pos="927100" algn="l"/>
                <a:tab pos="1708785" algn="l"/>
                <a:tab pos="2475865" algn="l"/>
                <a:tab pos="3242945" algn="l"/>
                <a:tab pos="4319905" algn="l"/>
                <a:tab pos="4967605" algn="l"/>
                <a:tab pos="6044565" algn="l"/>
                <a:tab pos="6812280" algn="l"/>
                <a:tab pos="7579359" algn="l"/>
              </a:tabLst>
            </a:pPr>
            <a:r>
              <a:rPr dirty="0" sz="2000" spc="300">
                <a:solidFill>
                  <a:srgbClr val="184569"/>
                </a:solidFill>
                <a:latin typeface="BM HANNA Air"/>
                <a:cs typeface="BM HANNA Air"/>
              </a:rPr>
              <a:t>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BM HANNA Air"/>
                <a:cs typeface="BM HANNA Air"/>
              </a:rPr>
              <a:t>원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코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4">
                <a:solidFill>
                  <a:srgbClr val="184569"/>
                </a:solidFill>
                <a:latin typeface="BM HANNA Air"/>
                <a:cs typeface="BM HANNA Air"/>
              </a:rPr>
              <a:t>드	</a:t>
            </a:r>
            <a:r>
              <a:rPr dirty="0" sz="2000" spc="240">
                <a:solidFill>
                  <a:srgbClr val="184569"/>
                </a:solidFill>
                <a:latin typeface="BM HANNA Air"/>
                <a:cs typeface="BM HANNA Air"/>
              </a:rPr>
              <a:t>리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15">
                <a:solidFill>
                  <a:srgbClr val="184569"/>
                </a:solidFill>
                <a:latin typeface="BM HANNA Air"/>
                <a:cs typeface="BM HANNA Air"/>
              </a:rPr>
              <a:t>뷰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75">
                <a:solidFill>
                  <a:srgbClr val="184569"/>
                </a:solidFill>
                <a:latin typeface="BM HANNA Air"/>
                <a:cs typeface="BM HANNA Air"/>
              </a:rPr>
              <a:t>과	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	</a:t>
            </a:r>
            <a:r>
              <a:rPr dirty="0" sz="2000" spc="175">
                <a:solidFill>
                  <a:srgbClr val="184569"/>
                </a:solidFill>
                <a:latin typeface="BM HANNA Air"/>
                <a:cs typeface="BM HANNA Air"/>
              </a:rPr>
              <a:t>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BM HANNA Air"/>
                <a:cs typeface="BM HANNA Air"/>
              </a:rPr>
              <a:t>계</a:t>
            </a:r>
            <a:r>
              <a:rPr dirty="0" sz="2000" spc="-2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5">
                <a:solidFill>
                  <a:srgbClr val="184569"/>
                </a:solidFill>
                <a:latin typeface="BM HANNA Air"/>
                <a:cs typeface="BM HANNA Air"/>
              </a:rPr>
              <a:t>에	</a:t>
            </a:r>
            <a:r>
              <a:rPr dirty="0" sz="2000" spc="80">
                <a:solidFill>
                  <a:srgbClr val="184569"/>
                </a:solidFill>
                <a:latin typeface="BM HANNA Air"/>
                <a:cs typeface="BM HANNA Air"/>
              </a:rPr>
              <a:t>대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190">
                <a:solidFill>
                  <a:srgbClr val="184569"/>
                </a:solidFill>
                <a:latin typeface="BM HANNA Air"/>
                <a:cs typeface="BM HANNA Air"/>
              </a:rPr>
              <a:t>한	</a:t>
            </a:r>
            <a:r>
              <a:rPr dirty="0" sz="2000" spc="170">
                <a:solidFill>
                  <a:srgbClr val="184569"/>
                </a:solidFill>
                <a:latin typeface="BM HANNA Air"/>
                <a:cs typeface="BM HANNA Air"/>
              </a:rPr>
              <a:t>회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BM HANNA Air"/>
                <a:cs typeface="BM HANNA Air"/>
              </a:rPr>
              <a:t>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시 </a:t>
            </a:r>
            <a:r>
              <a:rPr dirty="0" sz="2000" spc="260">
                <a:solidFill>
                  <a:srgbClr val="184569"/>
                </a:solidFill>
                <a:latin typeface="BM HANNA Air"/>
                <a:cs typeface="BM HANNA Air"/>
              </a:rPr>
              <a:t>간</a:t>
            </a:r>
            <a:r>
              <a:rPr dirty="0" sz="2000" spc="-434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BM HANNA Air"/>
                <a:cs typeface="BM HANNA Air"/>
              </a:rPr>
              <a:t>을  알	</a:t>
            </a:r>
            <a:r>
              <a:rPr dirty="0" sz="2000" spc="210">
                <a:solidFill>
                  <a:srgbClr val="184569"/>
                </a:solidFill>
                <a:latin typeface="BM HANNA Air"/>
                <a:cs typeface="BM HANNA Air"/>
              </a:rPr>
              <a:t>수	</a:t>
            </a:r>
            <a:r>
              <a:rPr dirty="0" sz="2000" spc="295">
                <a:solidFill>
                  <a:srgbClr val="184569"/>
                </a:solidFill>
                <a:latin typeface="BM HANNA Air"/>
                <a:cs typeface="BM HANNA Air"/>
              </a:rPr>
              <a:t>있</a:t>
            </a:r>
            <a:r>
              <a:rPr dirty="0" sz="2000" spc="-3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BM HANNA Air"/>
                <a:cs typeface="BM HANNA Air"/>
              </a:rPr>
              <a:t>었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BM HANNA Air"/>
                <a:cs typeface="BM HANNA Air"/>
              </a:rPr>
              <a:t>다</a:t>
            </a:r>
            <a:r>
              <a:rPr dirty="0" sz="2000" spc="-2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000" spc="-185">
                <a:solidFill>
                  <a:srgbClr val="184569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13719" y="4165963"/>
            <a:ext cx="1303003" cy="16002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350612" y="8075510"/>
            <a:ext cx="405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30">
                <a:solidFill>
                  <a:srgbClr val="184569"/>
                </a:solidFill>
                <a:latin typeface="BM HANNA Air"/>
                <a:cs typeface="BM HANNA Air"/>
              </a:rPr>
              <a:t>성</a:t>
            </a:r>
            <a:r>
              <a:rPr dirty="0" sz="14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400" spc="140">
                <a:solidFill>
                  <a:srgbClr val="184569"/>
                </a:solidFill>
                <a:latin typeface="BM HANNA Air"/>
                <a:cs typeface="BM HANNA Air"/>
              </a:rPr>
              <a:t>아</a:t>
            </a:r>
            <a:endParaRPr sz="1400">
              <a:latin typeface="BM HANNA Air"/>
              <a:cs typeface="BM HANNA Ai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0612" y="5476602"/>
            <a:ext cx="405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40">
                <a:solidFill>
                  <a:srgbClr val="184569"/>
                </a:solidFill>
                <a:latin typeface="BM HANNA Air"/>
                <a:cs typeface="BM HANNA Air"/>
              </a:rPr>
              <a:t>정</a:t>
            </a:r>
            <a:r>
              <a:rPr dirty="0" sz="1400" spc="-10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1400" spc="200">
                <a:solidFill>
                  <a:srgbClr val="184569"/>
                </a:solidFill>
                <a:latin typeface="BM HANNA Air"/>
                <a:cs typeface="BM HANNA Air"/>
              </a:rPr>
              <a:t>준</a:t>
            </a:r>
            <a:endParaRPr sz="1400">
              <a:latin typeface="BM HANNA Air"/>
              <a:cs typeface="BM HANNA A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24523" y="8673010"/>
            <a:ext cx="1548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0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651368"/>
            <a:ext cx="15994380" cy="3372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130">
                <a:solidFill>
                  <a:srgbClr val="184569"/>
                </a:solidFill>
                <a:latin typeface="Trebuchet MS"/>
                <a:cs typeface="Trebuchet MS"/>
              </a:rPr>
              <a:t>One-way(</a:t>
            </a:r>
            <a:r>
              <a:rPr dirty="0" sz="2500" spc="130">
                <a:solidFill>
                  <a:srgbClr val="184569"/>
                </a:solidFill>
                <a:latin typeface="BM HANNA Air"/>
                <a:cs typeface="BM HANNA Air"/>
              </a:rPr>
              <a:t>원자재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90">
                <a:solidFill>
                  <a:srgbClr val="184569"/>
                </a:solidFill>
                <a:latin typeface="BM HANNA Air"/>
                <a:cs typeface="BM HANNA Air"/>
              </a:rPr>
              <a:t>재고관리</a:t>
            </a:r>
            <a:r>
              <a:rPr dirty="0" sz="2500" spc="9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500" spc="-5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55">
                <a:solidFill>
                  <a:srgbClr val="184569"/>
                </a:solidFill>
                <a:latin typeface="BM HANNA Air"/>
                <a:cs typeface="BM HANNA Air"/>
              </a:rPr>
              <a:t>제품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90">
                <a:solidFill>
                  <a:srgbClr val="184569"/>
                </a:solidFill>
                <a:latin typeface="BM HANNA Air"/>
                <a:cs typeface="BM HANNA Air"/>
              </a:rPr>
              <a:t>재고관리</a:t>
            </a:r>
            <a:r>
              <a:rPr dirty="0" sz="2500" spc="9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500" spc="-5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55">
                <a:solidFill>
                  <a:srgbClr val="184569"/>
                </a:solidFill>
                <a:latin typeface="BM HANNA Air"/>
                <a:cs typeface="BM HANNA Air"/>
              </a:rPr>
              <a:t>제품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05">
                <a:solidFill>
                  <a:srgbClr val="184569"/>
                </a:solidFill>
                <a:latin typeface="BM HANNA Air"/>
                <a:cs typeface="BM HANNA Air"/>
              </a:rPr>
              <a:t>생산관리</a:t>
            </a:r>
            <a:r>
              <a:rPr dirty="0" sz="2500" spc="105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500" spc="-5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55">
                <a:solidFill>
                  <a:srgbClr val="184569"/>
                </a:solidFill>
                <a:latin typeface="BM HANNA Air"/>
                <a:cs typeface="BM HANNA Air"/>
              </a:rPr>
              <a:t>제품</a:t>
            </a:r>
            <a:r>
              <a:rPr dirty="0" sz="2500" spc="-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20">
                <a:solidFill>
                  <a:srgbClr val="184569"/>
                </a:solidFill>
                <a:latin typeface="BM HANNA Air"/>
                <a:cs typeface="BM HANNA Air"/>
              </a:rPr>
              <a:t>매출관리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45">
                <a:solidFill>
                  <a:srgbClr val="184569"/>
                </a:solidFill>
                <a:latin typeface="BM HANNA Air"/>
                <a:cs typeface="BM HANNA Air"/>
              </a:rPr>
              <a:t>통합</a:t>
            </a:r>
            <a:r>
              <a:rPr dirty="0" sz="2500" spc="145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r>
              <a:rPr dirty="0" sz="2500" spc="-5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90">
                <a:solidFill>
                  <a:srgbClr val="184569"/>
                </a:solidFill>
                <a:latin typeface="BM HANNA Air"/>
                <a:cs typeface="BM HANNA Air"/>
              </a:rPr>
              <a:t>생산관리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54">
                <a:solidFill>
                  <a:srgbClr val="184569"/>
                </a:solidFill>
                <a:latin typeface="BM HANNA Air"/>
                <a:cs typeface="BM HANNA Air"/>
              </a:rPr>
              <a:t>시스템을</a:t>
            </a:r>
            <a:r>
              <a:rPr dirty="0" sz="2500" spc="-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25">
                <a:solidFill>
                  <a:srgbClr val="184569"/>
                </a:solidFill>
                <a:latin typeface="BM HANNA Air"/>
                <a:cs typeface="BM HANNA Air"/>
              </a:rPr>
              <a:t>구현하여</a:t>
            </a:r>
            <a:r>
              <a:rPr dirty="0" sz="2500" spc="125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35">
                <a:solidFill>
                  <a:srgbClr val="184569"/>
                </a:solidFill>
                <a:latin typeface="BM HANNA Air"/>
                <a:cs typeface="BM HANNA Air"/>
              </a:rPr>
              <a:t>제조</a:t>
            </a:r>
            <a:r>
              <a:rPr dirty="0" sz="2500" spc="-7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45">
                <a:solidFill>
                  <a:srgbClr val="184569"/>
                </a:solidFill>
                <a:latin typeface="BM HANNA Air"/>
                <a:cs typeface="BM HANNA Air"/>
              </a:rPr>
              <a:t>스타트  </a:t>
            </a:r>
            <a:r>
              <a:rPr dirty="0" sz="2500" spc="310">
                <a:solidFill>
                  <a:srgbClr val="184569"/>
                </a:solidFill>
                <a:latin typeface="BM HANNA Air"/>
                <a:cs typeface="BM HANNA Air"/>
              </a:rPr>
              <a:t>업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60">
                <a:solidFill>
                  <a:srgbClr val="184569"/>
                </a:solidFill>
                <a:latin typeface="Trebuchet MS"/>
                <a:cs typeface="Trebuchet MS"/>
              </a:rPr>
              <a:t>SAP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45">
                <a:solidFill>
                  <a:srgbClr val="184569"/>
                </a:solidFill>
                <a:latin typeface="BM HANNA Air"/>
                <a:cs typeface="BM HANNA Air"/>
              </a:rPr>
              <a:t>미사용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35">
                <a:solidFill>
                  <a:srgbClr val="184569"/>
                </a:solidFill>
                <a:latin typeface="BM HANNA Air"/>
                <a:cs typeface="BM HANNA Air"/>
              </a:rPr>
              <a:t>업체에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60">
                <a:solidFill>
                  <a:srgbClr val="184569"/>
                </a:solidFill>
                <a:latin typeface="BM HANNA Air"/>
                <a:cs typeface="BM HANNA Air"/>
              </a:rPr>
              <a:t>업무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54">
                <a:solidFill>
                  <a:srgbClr val="184569"/>
                </a:solidFill>
                <a:latin typeface="BM HANNA Air"/>
                <a:cs typeface="BM HANNA Air"/>
              </a:rPr>
              <a:t>편의성을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55">
                <a:solidFill>
                  <a:srgbClr val="184569"/>
                </a:solidFill>
                <a:latin typeface="BM HANNA Air"/>
                <a:cs typeface="BM HANNA Air"/>
              </a:rPr>
              <a:t>제공하는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90">
                <a:solidFill>
                  <a:srgbClr val="184569"/>
                </a:solidFill>
                <a:latin typeface="BM HANNA Air"/>
                <a:cs typeface="BM HANNA Air"/>
              </a:rPr>
              <a:t>웹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95">
                <a:solidFill>
                  <a:srgbClr val="184569"/>
                </a:solidFill>
                <a:latin typeface="BM HANNA Air"/>
                <a:cs typeface="BM HANNA Air"/>
              </a:rPr>
              <a:t>사이트</a:t>
            </a:r>
            <a:endParaRPr sz="25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BM HANNA Air"/>
              <a:cs typeface="BM HANNA Air"/>
            </a:endParaRPr>
          </a:p>
          <a:p>
            <a:pPr marL="551815" indent="-259715">
              <a:lnSpc>
                <a:spcPct val="100000"/>
              </a:lnSpc>
              <a:buAutoNum type="arabicPeriod"/>
              <a:tabLst>
                <a:tab pos="552450" algn="l"/>
              </a:tabLst>
            </a:pPr>
            <a:r>
              <a:rPr dirty="0" sz="2500" spc="145">
                <a:solidFill>
                  <a:srgbClr val="184569"/>
                </a:solidFill>
                <a:latin typeface="Trebuchet MS"/>
                <a:cs typeface="Trebuchet MS"/>
              </a:rPr>
              <a:t>One-way</a:t>
            </a:r>
            <a:r>
              <a:rPr dirty="0" sz="2500" spc="-6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190">
                <a:solidFill>
                  <a:srgbClr val="184569"/>
                </a:solidFill>
                <a:latin typeface="BM HANNA Air"/>
                <a:cs typeface="BM HANNA Air"/>
              </a:rPr>
              <a:t>생산관리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70">
                <a:solidFill>
                  <a:srgbClr val="184569"/>
                </a:solidFill>
                <a:latin typeface="BM HANNA Air"/>
                <a:cs typeface="BM HANNA Air"/>
              </a:rPr>
              <a:t>시스템으로</a:t>
            </a:r>
            <a:r>
              <a:rPr dirty="0" sz="2500" spc="170">
                <a:solidFill>
                  <a:srgbClr val="184569"/>
                </a:solidFill>
                <a:latin typeface="Trebuchet MS"/>
                <a:cs typeface="Trebuchet MS"/>
              </a:rPr>
              <a:t>,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60">
                <a:solidFill>
                  <a:srgbClr val="184569"/>
                </a:solidFill>
                <a:latin typeface="BM HANNA Air"/>
                <a:cs typeface="BM HANNA Air"/>
              </a:rPr>
              <a:t>업무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65">
                <a:solidFill>
                  <a:srgbClr val="184569"/>
                </a:solidFill>
                <a:latin typeface="BM HANNA Air"/>
                <a:cs typeface="BM HANNA Air"/>
              </a:rPr>
              <a:t>효율성을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10">
                <a:solidFill>
                  <a:srgbClr val="184569"/>
                </a:solidFill>
                <a:latin typeface="BM HANNA Air"/>
                <a:cs typeface="BM HANNA Air"/>
              </a:rPr>
              <a:t>제공하기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35">
                <a:solidFill>
                  <a:srgbClr val="184569"/>
                </a:solidFill>
                <a:latin typeface="BM HANNA Air"/>
                <a:cs typeface="BM HANNA Air"/>
              </a:rPr>
              <a:t>위함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60">
                <a:solidFill>
                  <a:srgbClr val="184569"/>
                </a:solidFill>
                <a:latin typeface="Trebuchet MS"/>
                <a:cs typeface="Trebuchet MS"/>
              </a:rPr>
              <a:t>(</a:t>
            </a:r>
            <a:r>
              <a:rPr dirty="0" sz="2500" spc="160">
                <a:solidFill>
                  <a:srgbClr val="184569"/>
                </a:solidFill>
                <a:latin typeface="BM HANNA Air"/>
                <a:cs typeface="BM HANNA Air"/>
              </a:rPr>
              <a:t>주요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5">
                <a:solidFill>
                  <a:srgbClr val="184569"/>
                </a:solidFill>
                <a:latin typeface="BM HANNA Air"/>
                <a:cs typeface="BM HANNA Air"/>
              </a:rPr>
              <a:t>대상</a:t>
            </a:r>
            <a:r>
              <a:rPr dirty="0" sz="2500" spc="5">
                <a:solidFill>
                  <a:srgbClr val="184569"/>
                </a:solidFill>
                <a:latin typeface="Trebuchet MS"/>
                <a:cs typeface="Trebuchet MS"/>
              </a:rPr>
              <a:t>: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60">
                <a:solidFill>
                  <a:srgbClr val="184569"/>
                </a:solidFill>
                <a:latin typeface="Trebuchet MS"/>
                <a:cs typeface="Trebuchet MS"/>
              </a:rPr>
              <a:t>SAP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45">
                <a:solidFill>
                  <a:srgbClr val="184569"/>
                </a:solidFill>
                <a:latin typeface="BM HANNA Air"/>
                <a:cs typeface="BM HANNA Air"/>
              </a:rPr>
              <a:t>미사용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00">
                <a:solidFill>
                  <a:srgbClr val="184569"/>
                </a:solidFill>
                <a:latin typeface="BM HANNA Air"/>
                <a:cs typeface="BM HANNA Air"/>
              </a:rPr>
              <a:t>업체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35">
                <a:solidFill>
                  <a:srgbClr val="184569"/>
                </a:solidFill>
                <a:latin typeface="BM HANNA Air"/>
                <a:cs typeface="BM HANNA Air"/>
              </a:rPr>
              <a:t>제조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04">
                <a:solidFill>
                  <a:srgbClr val="184569"/>
                </a:solidFill>
                <a:latin typeface="BM HANNA Air"/>
                <a:cs typeface="BM HANNA Air"/>
              </a:rPr>
              <a:t>스타트업</a:t>
            </a:r>
            <a:r>
              <a:rPr dirty="0" sz="2500" spc="204">
                <a:solidFill>
                  <a:srgbClr val="184569"/>
                </a:solidFill>
                <a:latin typeface="Trebuchet MS"/>
                <a:cs typeface="Trebuchet MS"/>
              </a:rPr>
              <a:t>)</a:t>
            </a:r>
            <a:endParaRPr sz="2500">
              <a:latin typeface="Trebuchet MS"/>
              <a:cs typeface="Trebuchet MS"/>
            </a:endParaRPr>
          </a:p>
          <a:p>
            <a:pPr marL="551815" indent="-311150">
              <a:lnSpc>
                <a:spcPct val="100000"/>
              </a:lnSpc>
              <a:spcBef>
                <a:spcPts val="450"/>
              </a:spcBef>
              <a:buFont typeface="Trebuchet MS"/>
              <a:buAutoNum type="arabicPeriod"/>
              <a:tabLst>
                <a:tab pos="552450" algn="l"/>
              </a:tabLst>
            </a:pPr>
            <a:r>
              <a:rPr dirty="0" sz="2500" spc="210">
                <a:solidFill>
                  <a:srgbClr val="184569"/>
                </a:solidFill>
                <a:latin typeface="BM HANNA Air"/>
                <a:cs typeface="BM HANNA Air"/>
              </a:rPr>
              <a:t>실업무에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0">
                <a:solidFill>
                  <a:srgbClr val="184569"/>
                </a:solidFill>
                <a:latin typeface="BM HANNA Air"/>
                <a:cs typeface="BM HANNA Air"/>
              </a:rPr>
              <a:t>많이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10">
                <a:solidFill>
                  <a:srgbClr val="184569"/>
                </a:solidFill>
                <a:latin typeface="BM HANNA Air"/>
                <a:cs typeface="BM HANNA Air"/>
              </a:rPr>
              <a:t>사용하는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00">
                <a:solidFill>
                  <a:srgbClr val="184569"/>
                </a:solidFill>
                <a:latin typeface="BM HANNA Air"/>
                <a:cs typeface="BM HANNA Air"/>
              </a:rPr>
              <a:t>관리시스템에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65">
                <a:solidFill>
                  <a:srgbClr val="184569"/>
                </a:solidFill>
                <a:latin typeface="BM HANNA Air"/>
                <a:cs typeface="BM HANNA Air"/>
              </a:rPr>
              <a:t>대한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70">
                <a:solidFill>
                  <a:srgbClr val="184569"/>
                </a:solidFill>
                <a:latin typeface="BM HANNA Air"/>
                <a:cs typeface="BM HANNA Air"/>
              </a:rPr>
              <a:t>이해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04">
                <a:solidFill>
                  <a:srgbClr val="184569"/>
                </a:solidFill>
                <a:latin typeface="BM HANNA Air"/>
                <a:cs typeface="BM HANNA Air"/>
              </a:rPr>
              <a:t>향상을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35">
                <a:solidFill>
                  <a:srgbClr val="184569"/>
                </a:solidFill>
                <a:latin typeface="BM HANNA Air"/>
                <a:cs typeface="BM HANNA Air"/>
              </a:rPr>
              <a:t>위함</a:t>
            </a:r>
            <a:endParaRPr sz="2500">
              <a:latin typeface="BM HANNA Air"/>
              <a:cs typeface="BM HANNA Air"/>
            </a:endParaRPr>
          </a:p>
          <a:p>
            <a:pPr marL="551815" indent="-32131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552450" algn="l"/>
              </a:tabLst>
            </a:pPr>
            <a:r>
              <a:rPr dirty="0" sz="2500" spc="120">
                <a:solidFill>
                  <a:srgbClr val="184569"/>
                </a:solidFill>
                <a:latin typeface="Trebuchet MS"/>
                <a:cs typeface="Trebuchet MS"/>
              </a:rPr>
              <a:t>Spring</a:t>
            </a:r>
            <a:r>
              <a:rPr dirty="0" sz="2500" spc="-6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-170">
                <a:solidFill>
                  <a:srgbClr val="184569"/>
                </a:solidFill>
                <a:latin typeface="Trebuchet MS"/>
                <a:cs typeface="Trebuchet MS"/>
              </a:rPr>
              <a:t>&amp;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75">
                <a:solidFill>
                  <a:srgbClr val="184569"/>
                </a:solidFill>
                <a:latin typeface="Trebuchet MS"/>
                <a:cs typeface="Trebuchet MS"/>
              </a:rPr>
              <a:t>React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00">
                <a:solidFill>
                  <a:srgbClr val="184569"/>
                </a:solidFill>
                <a:latin typeface="BM HANNA Air"/>
                <a:cs typeface="BM HANNA Air"/>
              </a:rPr>
              <a:t>사용하여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95">
                <a:solidFill>
                  <a:srgbClr val="184569"/>
                </a:solidFill>
                <a:latin typeface="BM HANNA Air"/>
                <a:cs typeface="BM HANNA Air"/>
              </a:rPr>
              <a:t>개발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35">
                <a:solidFill>
                  <a:srgbClr val="184569"/>
                </a:solidFill>
                <a:latin typeface="BM HANNA Air"/>
                <a:cs typeface="BM HANNA Air"/>
              </a:rPr>
              <a:t>패턴에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65">
                <a:solidFill>
                  <a:srgbClr val="184569"/>
                </a:solidFill>
                <a:latin typeface="BM HANNA Air"/>
                <a:cs typeface="BM HANNA Air"/>
              </a:rPr>
              <a:t>대한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70">
                <a:solidFill>
                  <a:srgbClr val="184569"/>
                </a:solidFill>
                <a:latin typeface="BM HANNA Air"/>
                <a:cs typeface="BM HANNA Air"/>
              </a:rPr>
              <a:t>이해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85">
                <a:solidFill>
                  <a:srgbClr val="184569"/>
                </a:solidFill>
                <a:latin typeface="BM HANNA Air"/>
                <a:cs typeface="BM HANNA Air"/>
              </a:rPr>
              <a:t>향상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305">
                <a:solidFill>
                  <a:srgbClr val="184569"/>
                </a:solidFill>
                <a:latin typeface="BM HANNA Air"/>
                <a:cs typeface="BM HANNA Air"/>
              </a:rPr>
              <a:t>및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95">
                <a:solidFill>
                  <a:srgbClr val="184569"/>
                </a:solidFill>
                <a:latin typeface="BM HANNA Air"/>
                <a:cs typeface="BM HANNA Air"/>
              </a:rPr>
              <a:t>개발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40">
                <a:solidFill>
                  <a:srgbClr val="184569"/>
                </a:solidFill>
                <a:latin typeface="BM HANNA Air"/>
                <a:cs typeface="BM HANNA Air"/>
              </a:rPr>
              <a:t>능력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04">
                <a:solidFill>
                  <a:srgbClr val="184569"/>
                </a:solidFill>
                <a:latin typeface="BM HANNA Air"/>
                <a:cs typeface="BM HANNA Air"/>
              </a:rPr>
              <a:t>향상을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35">
                <a:solidFill>
                  <a:srgbClr val="184569"/>
                </a:solidFill>
                <a:latin typeface="BM HANNA Air"/>
                <a:cs typeface="BM HANNA Air"/>
              </a:rPr>
              <a:t>위함</a:t>
            </a:r>
            <a:endParaRPr sz="2500">
              <a:latin typeface="BM HANNA Air"/>
              <a:cs typeface="BM HANNA Air"/>
            </a:endParaRPr>
          </a:p>
          <a:p>
            <a:pPr marL="551815" indent="-323215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552450" algn="l"/>
              </a:tabLst>
            </a:pPr>
            <a:r>
              <a:rPr dirty="0" sz="2500" spc="204">
                <a:solidFill>
                  <a:srgbClr val="184569"/>
                </a:solidFill>
                <a:latin typeface="Trebuchet MS"/>
                <a:cs typeface="Trebuchet MS"/>
              </a:rPr>
              <a:t>AWS(RDS)</a:t>
            </a:r>
            <a:r>
              <a:rPr dirty="0" sz="2500" spc="204">
                <a:solidFill>
                  <a:srgbClr val="184569"/>
                </a:solidFill>
                <a:latin typeface="BM HANNA Air"/>
                <a:cs typeface="BM HANNA Air"/>
              </a:rPr>
              <a:t>를</a:t>
            </a:r>
            <a:r>
              <a:rPr dirty="0" sz="2500" spc="-85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190">
                <a:solidFill>
                  <a:srgbClr val="184569"/>
                </a:solidFill>
                <a:latin typeface="BM HANNA Air"/>
                <a:cs typeface="BM HANNA Air"/>
              </a:rPr>
              <a:t>통해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35">
                <a:solidFill>
                  <a:srgbClr val="184569"/>
                </a:solidFill>
                <a:latin typeface="Trebuchet MS"/>
                <a:cs typeface="Trebuchet MS"/>
              </a:rPr>
              <a:t>DB</a:t>
            </a:r>
            <a:r>
              <a:rPr dirty="0" sz="2500" spc="-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500" spc="254">
                <a:solidFill>
                  <a:srgbClr val="184569"/>
                </a:solidFill>
                <a:latin typeface="BM HANNA Air"/>
                <a:cs typeface="BM HANNA Air"/>
              </a:rPr>
              <a:t>협업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60">
                <a:solidFill>
                  <a:srgbClr val="184569"/>
                </a:solidFill>
                <a:latin typeface="BM HANNA Air"/>
                <a:cs typeface="BM HANNA Air"/>
              </a:rPr>
              <a:t>경험을</a:t>
            </a:r>
            <a:r>
              <a:rPr dirty="0" sz="2500" spc="-80">
                <a:solidFill>
                  <a:srgbClr val="184569"/>
                </a:solidFill>
                <a:latin typeface="BM HANNA Air"/>
                <a:cs typeface="BM HANNA Air"/>
              </a:rPr>
              <a:t> </a:t>
            </a:r>
            <a:r>
              <a:rPr dirty="0" sz="2500" spc="235">
                <a:solidFill>
                  <a:srgbClr val="184569"/>
                </a:solidFill>
                <a:latin typeface="BM HANNA Air"/>
                <a:cs typeface="BM HANNA Air"/>
              </a:rPr>
              <a:t>위함</a:t>
            </a:r>
            <a:endParaRPr sz="2500">
              <a:latin typeface="BM HANNA Air"/>
              <a:cs typeface="BM HANNA Ai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673010"/>
            <a:ext cx="10998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37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2401" y="1416137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3086100" h="3086100">
                <a:moveTo>
                  <a:pt x="1543049" y="3086093"/>
                </a:moveTo>
                <a:lnTo>
                  <a:pt x="1494987" y="3085359"/>
                </a:lnTo>
                <a:lnTo>
                  <a:pt x="1447291" y="3083171"/>
                </a:lnTo>
                <a:lnTo>
                  <a:pt x="1399983" y="3079549"/>
                </a:lnTo>
                <a:lnTo>
                  <a:pt x="1353083" y="3074516"/>
                </a:lnTo>
                <a:lnTo>
                  <a:pt x="1306613" y="3068093"/>
                </a:lnTo>
                <a:lnTo>
                  <a:pt x="1260594" y="3060301"/>
                </a:lnTo>
                <a:lnTo>
                  <a:pt x="1215048" y="3051161"/>
                </a:lnTo>
                <a:lnTo>
                  <a:pt x="1169996" y="3040695"/>
                </a:lnTo>
                <a:lnTo>
                  <a:pt x="1125460" y="3028924"/>
                </a:lnTo>
                <a:lnTo>
                  <a:pt x="1081460" y="3015869"/>
                </a:lnTo>
                <a:lnTo>
                  <a:pt x="1038018" y="3001553"/>
                </a:lnTo>
                <a:lnTo>
                  <a:pt x="995156" y="2985995"/>
                </a:lnTo>
                <a:lnTo>
                  <a:pt x="952894" y="2969218"/>
                </a:lnTo>
                <a:lnTo>
                  <a:pt x="911254" y="2951242"/>
                </a:lnTo>
                <a:lnTo>
                  <a:pt x="870258" y="2932090"/>
                </a:lnTo>
                <a:lnTo>
                  <a:pt x="829927" y="2911782"/>
                </a:lnTo>
                <a:lnTo>
                  <a:pt x="790281" y="2890340"/>
                </a:lnTo>
                <a:lnTo>
                  <a:pt x="751343" y="2867785"/>
                </a:lnTo>
                <a:lnTo>
                  <a:pt x="713134" y="2844139"/>
                </a:lnTo>
                <a:lnTo>
                  <a:pt x="675675" y="2819422"/>
                </a:lnTo>
                <a:lnTo>
                  <a:pt x="638987" y="2793657"/>
                </a:lnTo>
                <a:lnTo>
                  <a:pt x="603092" y="2766864"/>
                </a:lnTo>
                <a:lnTo>
                  <a:pt x="568012" y="2739065"/>
                </a:lnTo>
                <a:lnTo>
                  <a:pt x="533766" y="2710281"/>
                </a:lnTo>
                <a:lnTo>
                  <a:pt x="500378" y="2680533"/>
                </a:lnTo>
                <a:lnTo>
                  <a:pt x="467868" y="2649843"/>
                </a:lnTo>
                <a:lnTo>
                  <a:pt x="436257" y="2618233"/>
                </a:lnTo>
                <a:lnTo>
                  <a:pt x="405567" y="2585723"/>
                </a:lnTo>
                <a:lnTo>
                  <a:pt x="375819" y="2552335"/>
                </a:lnTo>
                <a:lnTo>
                  <a:pt x="347034" y="2518090"/>
                </a:lnTo>
                <a:lnTo>
                  <a:pt x="319235" y="2483009"/>
                </a:lnTo>
                <a:lnTo>
                  <a:pt x="292442" y="2447115"/>
                </a:lnTo>
                <a:lnTo>
                  <a:pt x="266676" y="2410427"/>
                </a:lnTo>
                <a:lnTo>
                  <a:pt x="241959" y="2372968"/>
                </a:lnTo>
                <a:lnTo>
                  <a:pt x="218312" y="2334759"/>
                </a:lnTo>
                <a:lnTo>
                  <a:pt x="195757" y="2295821"/>
                </a:lnTo>
                <a:lnTo>
                  <a:pt x="174314" y="2256176"/>
                </a:lnTo>
                <a:lnTo>
                  <a:pt x="154006" y="2215845"/>
                </a:lnTo>
                <a:lnTo>
                  <a:pt x="134853" y="2174849"/>
                </a:lnTo>
                <a:lnTo>
                  <a:pt x="116878" y="2133209"/>
                </a:lnTo>
                <a:lnTo>
                  <a:pt x="100100" y="2090947"/>
                </a:lnTo>
                <a:lnTo>
                  <a:pt x="84542" y="2048085"/>
                </a:lnTo>
                <a:lnTo>
                  <a:pt x="70225" y="2004643"/>
                </a:lnTo>
                <a:lnTo>
                  <a:pt x="57170" y="1960643"/>
                </a:lnTo>
                <a:lnTo>
                  <a:pt x="45399" y="1916106"/>
                </a:lnTo>
                <a:lnTo>
                  <a:pt x="34933" y="1871054"/>
                </a:lnTo>
                <a:lnTo>
                  <a:pt x="25793" y="1825508"/>
                </a:lnTo>
                <a:lnTo>
                  <a:pt x="18000" y="1779489"/>
                </a:lnTo>
                <a:lnTo>
                  <a:pt x="11577" y="1733018"/>
                </a:lnTo>
                <a:lnTo>
                  <a:pt x="6544" y="1686118"/>
                </a:lnTo>
                <a:lnTo>
                  <a:pt x="2922" y="1638809"/>
                </a:lnTo>
                <a:lnTo>
                  <a:pt x="734" y="1591112"/>
                </a:lnTo>
                <a:lnTo>
                  <a:pt x="0" y="1543049"/>
                </a:lnTo>
                <a:lnTo>
                  <a:pt x="734" y="1494987"/>
                </a:lnTo>
                <a:lnTo>
                  <a:pt x="2922" y="1447291"/>
                </a:lnTo>
                <a:lnTo>
                  <a:pt x="6544" y="1399983"/>
                </a:lnTo>
                <a:lnTo>
                  <a:pt x="11577" y="1353083"/>
                </a:lnTo>
                <a:lnTo>
                  <a:pt x="18000" y="1306613"/>
                </a:lnTo>
                <a:lnTo>
                  <a:pt x="25793" y="1260594"/>
                </a:lnTo>
                <a:lnTo>
                  <a:pt x="34933" y="1215048"/>
                </a:lnTo>
                <a:lnTo>
                  <a:pt x="45399" y="1169996"/>
                </a:lnTo>
                <a:lnTo>
                  <a:pt x="57170" y="1125460"/>
                </a:lnTo>
                <a:lnTo>
                  <a:pt x="70225" y="1081460"/>
                </a:lnTo>
                <a:lnTo>
                  <a:pt x="84542" y="1038018"/>
                </a:lnTo>
                <a:lnTo>
                  <a:pt x="100100" y="995156"/>
                </a:lnTo>
                <a:lnTo>
                  <a:pt x="116878" y="952894"/>
                </a:lnTo>
                <a:lnTo>
                  <a:pt x="134853" y="911254"/>
                </a:lnTo>
                <a:lnTo>
                  <a:pt x="154006" y="870258"/>
                </a:lnTo>
                <a:lnTo>
                  <a:pt x="174314" y="829927"/>
                </a:lnTo>
                <a:lnTo>
                  <a:pt x="195757" y="790281"/>
                </a:lnTo>
                <a:lnTo>
                  <a:pt x="218312" y="751343"/>
                </a:lnTo>
                <a:lnTo>
                  <a:pt x="241959" y="713134"/>
                </a:lnTo>
                <a:lnTo>
                  <a:pt x="266676" y="675675"/>
                </a:lnTo>
                <a:lnTo>
                  <a:pt x="292442" y="638987"/>
                </a:lnTo>
                <a:lnTo>
                  <a:pt x="319235" y="603093"/>
                </a:lnTo>
                <a:lnTo>
                  <a:pt x="347034" y="568012"/>
                </a:lnTo>
                <a:lnTo>
                  <a:pt x="375819" y="533767"/>
                </a:lnTo>
                <a:lnTo>
                  <a:pt x="405567" y="500378"/>
                </a:lnTo>
                <a:lnTo>
                  <a:pt x="436257" y="467868"/>
                </a:lnTo>
                <a:lnTo>
                  <a:pt x="467868" y="436257"/>
                </a:lnTo>
                <a:lnTo>
                  <a:pt x="500378" y="405567"/>
                </a:lnTo>
                <a:lnTo>
                  <a:pt x="533766" y="375819"/>
                </a:lnTo>
                <a:lnTo>
                  <a:pt x="568012" y="347035"/>
                </a:lnTo>
                <a:lnTo>
                  <a:pt x="603092" y="319235"/>
                </a:lnTo>
                <a:lnTo>
                  <a:pt x="638987" y="292442"/>
                </a:lnTo>
                <a:lnTo>
                  <a:pt x="675675" y="266676"/>
                </a:lnTo>
                <a:lnTo>
                  <a:pt x="713134" y="241959"/>
                </a:lnTo>
                <a:lnTo>
                  <a:pt x="751343" y="218312"/>
                </a:lnTo>
                <a:lnTo>
                  <a:pt x="790281" y="195757"/>
                </a:lnTo>
                <a:lnTo>
                  <a:pt x="829927" y="174314"/>
                </a:lnTo>
                <a:lnTo>
                  <a:pt x="870258" y="154006"/>
                </a:lnTo>
                <a:lnTo>
                  <a:pt x="911254" y="134853"/>
                </a:lnTo>
                <a:lnTo>
                  <a:pt x="952894" y="116878"/>
                </a:lnTo>
                <a:lnTo>
                  <a:pt x="995156" y="100100"/>
                </a:lnTo>
                <a:lnTo>
                  <a:pt x="1038018" y="84542"/>
                </a:lnTo>
                <a:lnTo>
                  <a:pt x="1081460" y="70225"/>
                </a:lnTo>
                <a:lnTo>
                  <a:pt x="1125460" y="57170"/>
                </a:lnTo>
                <a:lnTo>
                  <a:pt x="1169996" y="45399"/>
                </a:lnTo>
                <a:lnTo>
                  <a:pt x="1215048" y="34933"/>
                </a:lnTo>
                <a:lnTo>
                  <a:pt x="1260594" y="25793"/>
                </a:lnTo>
                <a:lnTo>
                  <a:pt x="1306613" y="18000"/>
                </a:lnTo>
                <a:lnTo>
                  <a:pt x="1353083" y="11577"/>
                </a:lnTo>
                <a:lnTo>
                  <a:pt x="1399983" y="6544"/>
                </a:lnTo>
                <a:lnTo>
                  <a:pt x="1447291" y="2922"/>
                </a:lnTo>
                <a:lnTo>
                  <a:pt x="1494987" y="734"/>
                </a:lnTo>
                <a:lnTo>
                  <a:pt x="1543049" y="0"/>
                </a:lnTo>
                <a:lnTo>
                  <a:pt x="1591111" y="734"/>
                </a:lnTo>
                <a:lnTo>
                  <a:pt x="1638808" y="2922"/>
                </a:lnTo>
                <a:lnTo>
                  <a:pt x="1686116" y="6544"/>
                </a:lnTo>
                <a:lnTo>
                  <a:pt x="1733016" y="11577"/>
                </a:lnTo>
                <a:lnTo>
                  <a:pt x="1779486" y="18000"/>
                </a:lnTo>
                <a:lnTo>
                  <a:pt x="1825505" y="25793"/>
                </a:lnTo>
                <a:lnTo>
                  <a:pt x="1871051" y="34933"/>
                </a:lnTo>
                <a:lnTo>
                  <a:pt x="1916103" y="45399"/>
                </a:lnTo>
                <a:lnTo>
                  <a:pt x="1960639" y="57170"/>
                </a:lnTo>
                <a:lnTo>
                  <a:pt x="2004639" y="70225"/>
                </a:lnTo>
                <a:lnTo>
                  <a:pt x="2048080" y="84542"/>
                </a:lnTo>
                <a:lnTo>
                  <a:pt x="2090942" y="100100"/>
                </a:lnTo>
                <a:lnTo>
                  <a:pt x="2133204" y="116878"/>
                </a:lnTo>
                <a:lnTo>
                  <a:pt x="2174843" y="134853"/>
                </a:lnTo>
                <a:lnTo>
                  <a:pt x="2215839" y="154006"/>
                </a:lnTo>
                <a:lnTo>
                  <a:pt x="2256170" y="174314"/>
                </a:lnTo>
                <a:lnTo>
                  <a:pt x="2295815" y="195757"/>
                </a:lnTo>
                <a:lnTo>
                  <a:pt x="2334753" y="218312"/>
                </a:lnTo>
                <a:lnTo>
                  <a:pt x="2372961" y="241959"/>
                </a:lnTo>
                <a:lnTo>
                  <a:pt x="2410420" y="266676"/>
                </a:lnTo>
                <a:lnTo>
                  <a:pt x="2447107" y="292442"/>
                </a:lnTo>
                <a:lnTo>
                  <a:pt x="2483002" y="319235"/>
                </a:lnTo>
                <a:lnTo>
                  <a:pt x="2518082" y="347035"/>
                </a:lnTo>
                <a:lnTo>
                  <a:pt x="2552327" y="375819"/>
                </a:lnTo>
                <a:lnTo>
                  <a:pt x="2585715" y="405567"/>
                </a:lnTo>
                <a:lnTo>
                  <a:pt x="2618225" y="436257"/>
                </a:lnTo>
                <a:lnTo>
                  <a:pt x="2649835" y="467868"/>
                </a:lnTo>
                <a:lnTo>
                  <a:pt x="2680525" y="500378"/>
                </a:lnTo>
                <a:lnTo>
                  <a:pt x="2710272" y="533767"/>
                </a:lnTo>
                <a:lnTo>
                  <a:pt x="2739056" y="568012"/>
                </a:lnTo>
                <a:lnTo>
                  <a:pt x="2766855" y="603093"/>
                </a:lnTo>
                <a:lnTo>
                  <a:pt x="2793648" y="638987"/>
                </a:lnTo>
                <a:lnTo>
                  <a:pt x="2819413" y="675675"/>
                </a:lnTo>
                <a:lnTo>
                  <a:pt x="2844130" y="713134"/>
                </a:lnTo>
                <a:lnTo>
                  <a:pt x="2867776" y="751343"/>
                </a:lnTo>
                <a:lnTo>
                  <a:pt x="2890331" y="790281"/>
                </a:lnTo>
                <a:lnTo>
                  <a:pt x="2911773" y="829927"/>
                </a:lnTo>
                <a:lnTo>
                  <a:pt x="2932081" y="870258"/>
                </a:lnTo>
                <a:lnTo>
                  <a:pt x="2951233" y="911254"/>
                </a:lnTo>
                <a:lnTo>
                  <a:pt x="2969209" y="952894"/>
                </a:lnTo>
                <a:lnTo>
                  <a:pt x="2985986" y="995156"/>
                </a:lnTo>
                <a:lnTo>
                  <a:pt x="3001543" y="1038018"/>
                </a:lnTo>
                <a:lnTo>
                  <a:pt x="3015860" y="1081460"/>
                </a:lnTo>
                <a:lnTo>
                  <a:pt x="3028915" y="1125460"/>
                </a:lnTo>
                <a:lnTo>
                  <a:pt x="3040685" y="1169996"/>
                </a:lnTo>
                <a:lnTo>
                  <a:pt x="3051152" y="1215048"/>
                </a:lnTo>
                <a:lnTo>
                  <a:pt x="3060291" y="1260594"/>
                </a:lnTo>
                <a:lnTo>
                  <a:pt x="3068083" y="1306613"/>
                </a:lnTo>
                <a:lnTo>
                  <a:pt x="3074507" y="1353083"/>
                </a:lnTo>
                <a:lnTo>
                  <a:pt x="3079540" y="1399983"/>
                </a:lnTo>
                <a:lnTo>
                  <a:pt x="3083161" y="1447291"/>
                </a:lnTo>
                <a:lnTo>
                  <a:pt x="3085350" y="1494987"/>
                </a:lnTo>
                <a:lnTo>
                  <a:pt x="3086084" y="1543053"/>
                </a:lnTo>
                <a:lnTo>
                  <a:pt x="3085350" y="1591112"/>
                </a:lnTo>
                <a:lnTo>
                  <a:pt x="3083161" y="1638809"/>
                </a:lnTo>
                <a:lnTo>
                  <a:pt x="3079540" y="1686118"/>
                </a:lnTo>
                <a:lnTo>
                  <a:pt x="3074507" y="1733018"/>
                </a:lnTo>
                <a:lnTo>
                  <a:pt x="3068083" y="1779489"/>
                </a:lnTo>
                <a:lnTo>
                  <a:pt x="3060291" y="1825508"/>
                </a:lnTo>
                <a:lnTo>
                  <a:pt x="3051152" y="1871054"/>
                </a:lnTo>
                <a:lnTo>
                  <a:pt x="3040685" y="1916106"/>
                </a:lnTo>
                <a:lnTo>
                  <a:pt x="3028915" y="1960643"/>
                </a:lnTo>
                <a:lnTo>
                  <a:pt x="3015860" y="2004643"/>
                </a:lnTo>
                <a:lnTo>
                  <a:pt x="3001543" y="2048085"/>
                </a:lnTo>
                <a:lnTo>
                  <a:pt x="2985986" y="2090947"/>
                </a:lnTo>
                <a:lnTo>
                  <a:pt x="2969209" y="2133209"/>
                </a:lnTo>
                <a:lnTo>
                  <a:pt x="2951233" y="2174849"/>
                </a:lnTo>
                <a:lnTo>
                  <a:pt x="2932081" y="2215845"/>
                </a:lnTo>
                <a:lnTo>
                  <a:pt x="2911773" y="2256176"/>
                </a:lnTo>
                <a:lnTo>
                  <a:pt x="2890331" y="2295821"/>
                </a:lnTo>
                <a:lnTo>
                  <a:pt x="2867776" y="2334759"/>
                </a:lnTo>
                <a:lnTo>
                  <a:pt x="2844130" y="2372968"/>
                </a:lnTo>
                <a:lnTo>
                  <a:pt x="2819413" y="2410427"/>
                </a:lnTo>
                <a:lnTo>
                  <a:pt x="2793648" y="2447115"/>
                </a:lnTo>
                <a:lnTo>
                  <a:pt x="2766855" y="2483009"/>
                </a:lnTo>
                <a:lnTo>
                  <a:pt x="2739056" y="2518090"/>
                </a:lnTo>
                <a:lnTo>
                  <a:pt x="2710272" y="2552335"/>
                </a:lnTo>
                <a:lnTo>
                  <a:pt x="2680525" y="2585723"/>
                </a:lnTo>
                <a:lnTo>
                  <a:pt x="2649835" y="2618233"/>
                </a:lnTo>
                <a:lnTo>
                  <a:pt x="2618225" y="2649843"/>
                </a:lnTo>
                <a:lnTo>
                  <a:pt x="2585715" y="2680533"/>
                </a:lnTo>
                <a:lnTo>
                  <a:pt x="2552327" y="2710281"/>
                </a:lnTo>
                <a:lnTo>
                  <a:pt x="2518082" y="2739065"/>
                </a:lnTo>
                <a:lnTo>
                  <a:pt x="2483002" y="2766864"/>
                </a:lnTo>
                <a:lnTo>
                  <a:pt x="2447107" y="2793657"/>
                </a:lnTo>
                <a:lnTo>
                  <a:pt x="2410420" y="2819422"/>
                </a:lnTo>
                <a:lnTo>
                  <a:pt x="2372961" y="2844139"/>
                </a:lnTo>
                <a:lnTo>
                  <a:pt x="2334753" y="2867785"/>
                </a:lnTo>
                <a:lnTo>
                  <a:pt x="2295815" y="2890340"/>
                </a:lnTo>
                <a:lnTo>
                  <a:pt x="2256170" y="2911782"/>
                </a:lnTo>
                <a:lnTo>
                  <a:pt x="2215839" y="2932090"/>
                </a:lnTo>
                <a:lnTo>
                  <a:pt x="2174843" y="2951242"/>
                </a:lnTo>
                <a:lnTo>
                  <a:pt x="2133204" y="2969218"/>
                </a:lnTo>
                <a:lnTo>
                  <a:pt x="2090942" y="2985995"/>
                </a:lnTo>
                <a:lnTo>
                  <a:pt x="2048080" y="3001553"/>
                </a:lnTo>
                <a:lnTo>
                  <a:pt x="2004639" y="3015869"/>
                </a:lnTo>
                <a:lnTo>
                  <a:pt x="1960639" y="3028924"/>
                </a:lnTo>
                <a:lnTo>
                  <a:pt x="1916103" y="3040695"/>
                </a:lnTo>
                <a:lnTo>
                  <a:pt x="1871051" y="3051161"/>
                </a:lnTo>
                <a:lnTo>
                  <a:pt x="1825505" y="3060301"/>
                </a:lnTo>
                <a:lnTo>
                  <a:pt x="1779486" y="3068093"/>
                </a:lnTo>
                <a:lnTo>
                  <a:pt x="1733016" y="3074516"/>
                </a:lnTo>
                <a:lnTo>
                  <a:pt x="1686116" y="3079549"/>
                </a:lnTo>
                <a:lnTo>
                  <a:pt x="1638808" y="3083171"/>
                </a:lnTo>
                <a:lnTo>
                  <a:pt x="1591111" y="3085359"/>
                </a:lnTo>
                <a:lnTo>
                  <a:pt x="1543049" y="3086093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32751" y="2486858"/>
            <a:ext cx="3590290" cy="11499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350" spc="1620">
                <a:latin typeface="Arial Black"/>
                <a:cs typeface="Arial Black"/>
              </a:rPr>
              <a:t>T</a:t>
            </a:r>
            <a:r>
              <a:rPr dirty="0" sz="7350" spc="1300">
                <a:latin typeface="Arial Black"/>
                <a:cs typeface="Arial Black"/>
              </a:rPr>
              <a:t>o</a:t>
            </a:r>
            <a:r>
              <a:rPr dirty="0" sz="7350" spc="1610">
                <a:latin typeface="Arial Black"/>
                <a:cs typeface="Arial Black"/>
              </a:rPr>
              <a:t>p</a:t>
            </a:r>
            <a:r>
              <a:rPr dirty="0" sz="7350" spc="459">
                <a:latin typeface="Arial Black"/>
                <a:cs typeface="Arial Black"/>
              </a:rPr>
              <a:t>i</a:t>
            </a:r>
            <a:r>
              <a:rPr dirty="0" sz="7350" spc="585">
                <a:latin typeface="Arial Black"/>
                <a:cs typeface="Arial Black"/>
              </a:rPr>
              <a:t>c</a:t>
            </a:r>
            <a:endParaRPr sz="7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24523" y="8673010"/>
            <a:ext cx="1548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20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2060" y="1373699"/>
            <a:ext cx="3870453" cy="3086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5648" y="2006857"/>
            <a:ext cx="7658100" cy="2006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dirty="0" sz="5550" spc="2595"/>
              <a:t>S</a:t>
            </a:r>
            <a:r>
              <a:rPr dirty="0" sz="5550" spc="2050"/>
              <a:t>u</a:t>
            </a:r>
            <a:r>
              <a:rPr dirty="0" sz="5550" spc="2145"/>
              <a:t>pp</a:t>
            </a:r>
            <a:r>
              <a:rPr dirty="0" sz="5550" spc="1460"/>
              <a:t>l</a:t>
            </a:r>
            <a:r>
              <a:rPr dirty="0" sz="5550" spc="1680"/>
              <a:t>e</a:t>
            </a:r>
            <a:r>
              <a:rPr dirty="0" sz="5550" spc="3600"/>
              <a:t>m</a:t>
            </a:r>
            <a:r>
              <a:rPr dirty="0" sz="5550" spc="1680"/>
              <a:t>e</a:t>
            </a:r>
            <a:r>
              <a:rPr dirty="0" sz="5550" spc="2245"/>
              <a:t>n</a:t>
            </a:r>
            <a:r>
              <a:rPr dirty="0" sz="5550" spc="1140"/>
              <a:t>t</a:t>
            </a:r>
            <a:r>
              <a:rPr dirty="0" sz="5550" spc="2075"/>
              <a:t>a</a:t>
            </a:r>
            <a:r>
              <a:rPr dirty="0" sz="5550" spc="2390"/>
              <a:t>r</a:t>
            </a:r>
            <a:r>
              <a:rPr dirty="0" sz="5550" spc="800"/>
              <a:t>y  </a:t>
            </a:r>
            <a:r>
              <a:rPr dirty="0" sz="5550" spc="1785"/>
              <a:t>Matters</a:t>
            </a:r>
            <a:endParaRPr sz="5550"/>
          </a:p>
        </p:txBody>
      </p:sp>
      <p:sp>
        <p:nvSpPr>
          <p:cNvPr id="5" name="object 5"/>
          <p:cNvSpPr/>
          <p:nvPr/>
        </p:nvSpPr>
        <p:spPr>
          <a:xfrm>
            <a:off x="15886724" y="7936131"/>
            <a:ext cx="936953" cy="646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93111" y="7374206"/>
            <a:ext cx="806520" cy="469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78607" y="4798424"/>
            <a:ext cx="2344679" cy="2458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522580" y="4665318"/>
            <a:ext cx="2344686" cy="2469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26385" y="4798424"/>
            <a:ext cx="2344672" cy="2458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91453" y="4916430"/>
            <a:ext cx="47752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55" b="1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dirty="0" sz="25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-280" b="1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15486" y="4793595"/>
            <a:ext cx="5365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55" b="1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dirty="0" sz="25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80" b="1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6393" y="7272263"/>
            <a:ext cx="253174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8025" marR="5080" indent="-695325">
              <a:lnSpc>
                <a:spcPct val="114599"/>
              </a:lnSpc>
              <a:spcBef>
                <a:spcPts val="100"/>
              </a:spcBef>
            </a:pPr>
            <a:r>
              <a:rPr dirty="0" sz="1800" spc="165">
                <a:latin typeface="BM HANNA Air"/>
                <a:cs typeface="BM HANNA Air"/>
              </a:rPr>
              <a:t>하나의</a:t>
            </a:r>
            <a:r>
              <a:rPr dirty="0" sz="1800" spc="-90">
                <a:latin typeface="BM HANNA Air"/>
                <a:cs typeface="BM HANNA Air"/>
              </a:rPr>
              <a:t> </a:t>
            </a:r>
            <a:r>
              <a:rPr dirty="0" sz="1800" spc="200">
                <a:latin typeface="BM HANNA Air"/>
                <a:cs typeface="BM HANNA Air"/>
              </a:rPr>
              <a:t>컴포넌트가</a:t>
            </a:r>
            <a:r>
              <a:rPr dirty="0" sz="1800" spc="-85">
                <a:latin typeface="BM HANNA Air"/>
                <a:cs typeface="BM HANNA Air"/>
              </a:rPr>
              <a:t> </a:t>
            </a:r>
            <a:r>
              <a:rPr dirty="0" sz="1800" spc="165">
                <a:latin typeface="BM HANNA Air"/>
                <a:cs typeface="BM HANNA Air"/>
              </a:rPr>
              <a:t>많은</a:t>
            </a:r>
            <a:r>
              <a:rPr dirty="0" sz="1800" spc="-90">
                <a:latin typeface="BM HANNA Air"/>
                <a:cs typeface="BM HANNA Air"/>
              </a:rPr>
              <a:t> </a:t>
            </a:r>
            <a:r>
              <a:rPr dirty="0" sz="1800" spc="295">
                <a:latin typeface="BM HANNA Air"/>
                <a:cs typeface="BM HANNA Air"/>
              </a:rPr>
              <a:t>기  </a:t>
            </a:r>
            <a:r>
              <a:rPr dirty="0" sz="1800" spc="165">
                <a:latin typeface="BM HANNA Air"/>
                <a:cs typeface="BM HANNA Air"/>
              </a:rPr>
              <a:t>능을</a:t>
            </a:r>
            <a:r>
              <a:rPr dirty="0" sz="1800" spc="-70">
                <a:latin typeface="BM HANNA Air"/>
                <a:cs typeface="BM HANNA Air"/>
              </a:rPr>
              <a:t> </a:t>
            </a:r>
            <a:r>
              <a:rPr dirty="0" sz="1800" spc="155">
                <a:latin typeface="BM HANNA Air"/>
                <a:cs typeface="BM HANNA Air"/>
              </a:rPr>
              <a:t>수행함</a:t>
            </a:r>
            <a:endParaRPr sz="1800">
              <a:latin typeface="BM HANNA Air"/>
              <a:cs typeface="BM HANNA Ai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23910" y="4916430"/>
            <a:ext cx="5270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155" b="1">
                <a:solidFill>
                  <a:srgbClr val="FFFFFF"/>
                </a:solidFill>
                <a:latin typeface="Trebuchet MS"/>
                <a:cs typeface="Trebuchet MS"/>
              </a:rPr>
              <a:t>#</a:t>
            </a:r>
            <a:r>
              <a:rPr dirty="0" sz="25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500" spc="110" b="1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7592" y="5996946"/>
            <a:ext cx="19564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240">
                <a:solidFill>
                  <a:srgbClr val="FFFFFF"/>
                </a:solidFill>
                <a:latin typeface="BM HANNA Air"/>
                <a:cs typeface="BM HANNA Air"/>
              </a:rPr>
              <a:t>부가 </a:t>
            </a:r>
            <a:r>
              <a:rPr dirty="0" sz="2500" spc="305">
                <a:solidFill>
                  <a:srgbClr val="FFFFFF"/>
                </a:solidFill>
                <a:latin typeface="BM HANNA Air"/>
                <a:cs typeface="BM HANNA Air"/>
              </a:rPr>
              <a:t>기능</a:t>
            </a:r>
            <a:r>
              <a:rPr dirty="0" sz="2500" spc="-475">
                <a:solidFill>
                  <a:srgbClr val="FFFFFF"/>
                </a:solidFill>
                <a:latin typeface="BM HANNA Air"/>
                <a:cs typeface="BM HANNA Air"/>
              </a:rPr>
              <a:t> </a:t>
            </a:r>
            <a:r>
              <a:rPr dirty="0" sz="2500" spc="229">
                <a:solidFill>
                  <a:srgbClr val="FFFFFF"/>
                </a:solidFill>
                <a:latin typeface="BM HANNA Air"/>
                <a:cs typeface="BM HANNA Air"/>
              </a:rPr>
              <a:t>추가</a:t>
            </a:r>
            <a:endParaRPr sz="2500">
              <a:latin typeface="BM HANNA Air"/>
              <a:cs typeface="BM HANNA Ai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35796" y="5720667"/>
            <a:ext cx="215963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0" marR="5080" indent="-775335">
              <a:lnSpc>
                <a:spcPct val="114999"/>
              </a:lnSpc>
              <a:spcBef>
                <a:spcPts val="100"/>
              </a:spcBef>
            </a:pPr>
            <a:r>
              <a:rPr dirty="0" sz="2500" spc="280">
                <a:solidFill>
                  <a:srgbClr val="FFFFFF"/>
                </a:solidFill>
                <a:latin typeface="BM HANNA Air"/>
                <a:cs typeface="BM HANNA Air"/>
              </a:rPr>
              <a:t>컴포넌트</a:t>
            </a:r>
            <a:r>
              <a:rPr dirty="0" sz="2500" spc="-160">
                <a:solidFill>
                  <a:srgbClr val="FFFFFF"/>
                </a:solidFill>
                <a:latin typeface="BM HANNA Air"/>
                <a:cs typeface="BM HANNA Air"/>
              </a:rPr>
              <a:t> </a:t>
            </a:r>
            <a:r>
              <a:rPr dirty="0" sz="2500" spc="250">
                <a:solidFill>
                  <a:srgbClr val="FFFFFF"/>
                </a:solidFill>
                <a:latin typeface="BM HANNA Air"/>
                <a:cs typeface="BM HANNA Air"/>
              </a:rPr>
              <a:t>기능별  </a:t>
            </a:r>
            <a:r>
              <a:rPr dirty="0" sz="2500" spc="310">
                <a:solidFill>
                  <a:srgbClr val="FFFFFF"/>
                </a:solidFill>
                <a:latin typeface="BM HANNA Air"/>
                <a:cs typeface="BM HANNA Air"/>
              </a:rPr>
              <a:t>분리</a:t>
            </a:r>
            <a:endParaRPr sz="2500">
              <a:latin typeface="BM HANNA Air"/>
              <a:cs typeface="BM HANNA Ai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615282" y="5592895"/>
            <a:ext cx="224853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5415">
              <a:lnSpc>
                <a:spcPct val="114999"/>
              </a:lnSpc>
              <a:spcBef>
                <a:spcPts val="100"/>
              </a:spcBef>
            </a:pPr>
            <a:r>
              <a:rPr dirty="0" sz="2500" spc="210">
                <a:solidFill>
                  <a:srgbClr val="FFFFFF"/>
                </a:solidFill>
                <a:latin typeface="BM HANNA Air"/>
                <a:cs typeface="BM HANNA Air"/>
              </a:rPr>
              <a:t>사용자 </a:t>
            </a:r>
            <a:r>
              <a:rPr dirty="0" sz="2500" spc="235">
                <a:solidFill>
                  <a:srgbClr val="FFFFFF"/>
                </a:solidFill>
                <a:latin typeface="BM HANNA Air"/>
                <a:cs typeface="BM HANNA Air"/>
              </a:rPr>
              <a:t>직급별  </a:t>
            </a:r>
            <a:r>
              <a:rPr dirty="0" sz="2500" spc="210">
                <a:solidFill>
                  <a:srgbClr val="FFFFFF"/>
                </a:solidFill>
                <a:latin typeface="BM HANNA Air"/>
                <a:cs typeface="BM HANNA Air"/>
              </a:rPr>
              <a:t>접근 </a:t>
            </a:r>
            <a:r>
              <a:rPr dirty="0" sz="2500" spc="130">
                <a:solidFill>
                  <a:srgbClr val="FFFFFF"/>
                </a:solidFill>
                <a:latin typeface="BM HANNA Air"/>
                <a:cs typeface="BM HANNA Air"/>
              </a:rPr>
              <a:t>제한</a:t>
            </a:r>
            <a:r>
              <a:rPr dirty="0" sz="2500" spc="-450">
                <a:solidFill>
                  <a:srgbClr val="FFFFFF"/>
                </a:solidFill>
                <a:latin typeface="BM HANNA Air"/>
                <a:cs typeface="BM HANNA Air"/>
              </a:rPr>
              <a:t> </a:t>
            </a:r>
            <a:r>
              <a:rPr dirty="0" sz="2500" spc="185">
                <a:solidFill>
                  <a:srgbClr val="FFFFFF"/>
                </a:solidFill>
                <a:latin typeface="BM HANNA Air"/>
                <a:cs typeface="BM HANNA Air"/>
              </a:rPr>
              <a:t>활성화</a:t>
            </a:r>
            <a:endParaRPr sz="2500">
              <a:latin typeface="BM HANNA Air"/>
              <a:cs typeface="BM HANNA Ai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28949" y="7191339"/>
            <a:ext cx="253174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9960" marR="5080" indent="-937894">
              <a:lnSpc>
                <a:spcPct val="114599"/>
              </a:lnSpc>
              <a:spcBef>
                <a:spcPts val="100"/>
              </a:spcBef>
            </a:pPr>
            <a:r>
              <a:rPr dirty="0" sz="1800" spc="165">
                <a:latin typeface="BM HANNA Air"/>
                <a:cs typeface="BM HANNA Air"/>
              </a:rPr>
              <a:t>세부적인</a:t>
            </a:r>
            <a:r>
              <a:rPr dirty="0" sz="1800" spc="-85">
                <a:latin typeface="BM HANNA Air"/>
                <a:cs typeface="BM HANNA Air"/>
              </a:rPr>
              <a:t> </a:t>
            </a:r>
            <a:r>
              <a:rPr dirty="0" sz="1800" spc="170">
                <a:latin typeface="BM HANNA Air"/>
                <a:cs typeface="BM HANNA Air"/>
              </a:rPr>
              <a:t>직급별</a:t>
            </a:r>
            <a:r>
              <a:rPr dirty="0" sz="1800" spc="-85">
                <a:latin typeface="BM HANNA Air"/>
                <a:cs typeface="BM HANNA Air"/>
              </a:rPr>
              <a:t> </a:t>
            </a:r>
            <a:r>
              <a:rPr dirty="0" sz="1800" spc="155">
                <a:latin typeface="BM HANNA Air"/>
                <a:cs typeface="BM HANNA Air"/>
              </a:rPr>
              <a:t>접근</a:t>
            </a:r>
            <a:r>
              <a:rPr dirty="0" sz="1800" spc="-80">
                <a:latin typeface="BM HANNA Air"/>
                <a:cs typeface="BM HANNA Air"/>
              </a:rPr>
              <a:t> </a:t>
            </a:r>
            <a:r>
              <a:rPr dirty="0" sz="1800" spc="95">
                <a:latin typeface="BM HANNA Air"/>
                <a:cs typeface="BM HANNA Air"/>
              </a:rPr>
              <a:t>제한  </a:t>
            </a:r>
            <a:r>
              <a:rPr dirty="0" sz="1800" spc="135">
                <a:latin typeface="BM HANNA Air"/>
                <a:cs typeface="BM HANNA Air"/>
              </a:rPr>
              <a:t>활성화</a:t>
            </a:r>
            <a:endParaRPr sz="1800">
              <a:latin typeface="BM HANNA Air"/>
              <a:cs typeface="BM HANNA Ai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000" y="7272263"/>
            <a:ext cx="5034280" cy="1731010"/>
          </a:xfrm>
          <a:prstGeom prst="rect">
            <a:avLst/>
          </a:prstGeom>
        </p:spPr>
        <p:txBody>
          <a:bodyPr wrap="square" lIns="0" tIns="52704" rIns="0" bIns="0" rtlCol="0" vert="horz">
            <a:spAutoFit/>
          </a:bodyPr>
          <a:lstStyle/>
          <a:p>
            <a:pPr algn="ctr" marL="25400">
              <a:lnSpc>
                <a:spcPct val="100000"/>
              </a:lnSpc>
              <a:spcBef>
                <a:spcPts val="414"/>
              </a:spcBef>
            </a:pPr>
            <a:r>
              <a:rPr dirty="0" sz="1800" spc="170">
                <a:latin typeface="BM HANNA Air"/>
                <a:cs typeface="BM HANNA Air"/>
              </a:rPr>
              <a:t>발주</a:t>
            </a:r>
            <a:r>
              <a:rPr dirty="0" sz="1800" spc="-65">
                <a:latin typeface="BM HANNA Air"/>
                <a:cs typeface="BM HANNA Air"/>
              </a:rPr>
              <a:t> </a:t>
            </a:r>
            <a:r>
              <a:rPr dirty="0" sz="1800" spc="50">
                <a:latin typeface="BM HANNA Air"/>
                <a:cs typeface="BM HANNA Air"/>
              </a:rPr>
              <a:t>관리</a:t>
            </a:r>
            <a:r>
              <a:rPr dirty="0" sz="1800" spc="50">
                <a:latin typeface="Trebuchet MS"/>
                <a:cs typeface="Trebuchet MS"/>
              </a:rPr>
              <a:t>,</a:t>
            </a:r>
            <a:endParaRPr sz="1800">
              <a:latin typeface="Trebuchet MS"/>
              <a:cs typeface="Trebuchet MS"/>
            </a:endParaRPr>
          </a:p>
          <a:p>
            <a:pPr algn="ctr" marL="1316990" marR="1283970">
              <a:lnSpc>
                <a:spcPct val="114599"/>
              </a:lnSpc>
            </a:pPr>
            <a:r>
              <a:rPr dirty="0" sz="1800" spc="150">
                <a:latin typeface="BM HANNA Air"/>
                <a:cs typeface="BM HANNA Air"/>
              </a:rPr>
              <a:t>판매</a:t>
            </a:r>
            <a:r>
              <a:rPr dirty="0" sz="1800" spc="-75">
                <a:latin typeface="BM HANNA Air"/>
                <a:cs typeface="BM HANNA Air"/>
              </a:rPr>
              <a:t> </a:t>
            </a:r>
            <a:r>
              <a:rPr dirty="0" sz="1800" spc="155">
                <a:latin typeface="BM HANNA Air"/>
                <a:cs typeface="BM HANNA Air"/>
              </a:rPr>
              <a:t>후</a:t>
            </a:r>
            <a:r>
              <a:rPr dirty="0" sz="1800" spc="-75">
                <a:latin typeface="BM HANNA Air"/>
                <a:cs typeface="BM HANNA Air"/>
              </a:rPr>
              <a:t> </a:t>
            </a:r>
            <a:r>
              <a:rPr dirty="0" sz="1800" spc="110">
                <a:latin typeface="BM HANNA Air"/>
                <a:cs typeface="BM HANNA Air"/>
              </a:rPr>
              <a:t>제품</a:t>
            </a:r>
            <a:r>
              <a:rPr dirty="0" sz="1800" spc="-75">
                <a:latin typeface="BM HANNA Air"/>
                <a:cs typeface="BM HANNA Air"/>
              </a:rPr>
              <a:t> </a:t>
            </a:r>
            <a:r>
              <a:rPr dirty="0" sz="1800" spc="155">
                <a:latin typeface="BM HANNA Air"/>
                <a:cs typeface="BM HANNA Air"/>
              </a:rPr>
              <a:t>관리</a:t>
            </a:r>
            <a:r>
              <a:rPr dirty="0" sz="1800" spc="-75">
                <a:latin typeface="BM HANNA Air"/>
                <a:cs typeface="BM HANNA Air"/>
              </a:rPr>
              <a:t> </a:t>
            </a:r>
            <a:r>
              <a:rPr dirty="0" sz="1800" spc="140">
                <a:latin typeface="BM HANNA Air"/>
                <a:cs typeface="BM HANNA Air"/>
              </a:rPr>
              <a:t>등</a:t>
            </a:r>
            <a:r>
              <a:rPr dirty="0" sz="1800" spc="-70">
                <a:latin typeface="BM HANNA Air"/>
                <a:cs typeface="BM HANNA Air"/>
              </a:rPr>
              <a:t> </a:t>
            </a:r>
            <a:r>
              <a:rPr dirty="0" sz="1800" spc="175">
                <a:latin typeface="BM HANNA Air"/>
                <a:cs typeface="BM HANNA Air"/>
              </a:rPr>
              <a:t>부가  </a:t>
            </a:r>
            <a:r>
              <a:rPr dirty="0" sz="1800" spc="220">
                <a:latin typeface="BM HANNA Air"/>
                <a:cs typeface="BM HANNA Air"/>
              </a:rPr>
              <a:t>기능</a:t>
            </a:r>
            <a:r>
              <a:rPr dirty="0" sz="1800" spc="-70">
                <a:latin typeface="BM HANNA Air"/>
                <a:cs typeface="BM HANNA Air"/>
              </a:rPr>
              <a:t> </a:t>
            </a:r>
            <a:r>
              <a:rPr dirty="0" sz="1800" spc="170">
                <a:latin typeface="BM HANNA Air"/>
                <a:cs typeface="BM HANNA Air"/>
              </a:rPr>
              <a:t>추가</a:t>
            </a:r>
            <a:endParaRPr sz="1800">
              <a:latin typeface="BM HANNA Air"/>
              <a:cs typeface="BM HANNA Air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BM HANNA Air"/>
              <a:cs typeface="BM HANNA Air"/>
            </a:endParaRPr>
          </a:p>
          <a:p>
            <a:pPr marL="12700">
              <a:lnSpc>
                <a:spcPct val="100000"/>
              </a:lnSpc>
              <a:tabLst>
                <a:tab pos="3357879" algn="l"/>
              </a:tabLst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400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	</a:t>
            </a:r>
            <a:r>
              <a:rPr dirty="0" sz="2000" spc="400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699"/>
            <a:ext cx="16230600" cy="8229600"/>
            <a:chOff x="1028700" y="1028699"/>
            <a:chExt cx="16230600" cy="8229600"/>
          </a:xfrm>
        </p:grpSpPr>
        <p:sp>
          <p:nvSpPr>
            <p:cNvPr id="3" name="object 3"/>
            <p:cNvSpPr/>
            <p:nvPr/>
          </p:nvSpPr>
          <p:spPr>
            <a:xfrm>
              <a:off x="1028700" y="924877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5E83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921444" y="1078673"/>
              <a:ext cx="7666503" cy="81695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8700" y="1038224"/>
              <a:ext cx="16230600" cy="0"/>
            </a:xfrm>
            <a:custGeom>
              <a:avLst/>
              <a:gdLst/>
              <a:ahLst/>
              <a:cxnLst/>
              <a:rect l="l" t="t" r="r" b="b"/>
              <a:pathLst>
                <a:path w="16230600" h="0">
                  <a:moveTo>
                    <a:pt x="0" y="0"/>
                  </a:moveTo>
                  <a:lnTo>
                    <a:pt x="16230600" y="0"/>
                  </a:lnTo>
                </a:path>
              </a:pathLst>
            </a:custGeom>
            <a:ln w="19050">
              <a:solidFill>
                <a:srgbClr val="5E83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047507" y="6984796"/>
              <a:ext cx="1209674" cy="14954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82295" y="3780036"/>
              <a:ext cx="10214713" cy="52203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770948" y="8673010"/>
            <a:ext cx="15011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20">
                <a:solidFill>
                  <a:srgbClr val="184569"/>
                </a:solidFill>
                <a:latin typeface="Trebuchet MS"/>
                <a:cs typeface="Trebuchet MS"/>
              </a:rPr>
              <a:t>3</a:t>
            </a:r>
            <a:r>
              <a:rPr dirty="0" sz="2000" spc="-8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70">
                <a:solidFill>
                  <a:srgbClr val="184569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8673010"/>
            <a:ext cx="15951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K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180">
                <a:solidFill>
                  <a:srgbClr val="184569"/>
                </a:solidFill>
                <a:latin typeface="Trebuchet MS"/>
                <a:cs typeface="Trebuchet MS"/>
              </a:rPr>
              <a:t>!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42135" y="4049853"/>
            <a:ext cx="4394200" cy="9975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350" spc="975">
                <a:solidFill>
                  <a:srgbClr val="F1F9F9"/>
                </a:solidFill>
                <a:latin typeface="Arial Black"/>
                <a:cs typeface="Arial Black"/>
              </a:rPr>
              <a:t>Thanks!</a:t>
            </a:r>
            <a:endParaRPr sz="6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2401" y="1416134"/>
            <a:ext cx="3086100" cy="3086100"/>
            <a:chOff x="802401" y="1416134"/>
            <a:chExt cx="3086100" cy="3086100"/>
          </a:xfrm>
        </p:grpSpPr>
        <p:sp>
          <p:nvSpPr>
            <p:cNvPr id="3" name="object 3"/>
            <p:cNvSpPr/>
            <p:nvPr/>
          </p:nvSpPr>
          <p:spPr>
            <a:xfrm>
              <a:off x="802401" y="1416134"/>
              <a:ext cx="3086084" cy="3086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85774" y="1978887"/>
              <a:ext cx="2900680" cy="1661160"/>
            </a:xfrm>
            <a:custGeom>
              <a:avLst/>
              <a:gdLst/>
              <a:ahLst/>
              <a:cxnLst/>
              <a:rect l="l" t="t" r="r" b="b"/>
              <a:pathLst>
                <a:path w="2900679" h="1661160">
                  <a:moveTo>
                    <a:pt x="22796" y="900480"/>
                  </a:moveTo>
                  <a:lnTo>
                    <a:pt x="20281" y="897978"/>
                  </a:lnTo>
                  <a:lnTo>
                    <a:pt x="19507" y="892708"/>
                  </a:lnTo>
                  <a:lnTo>
                    <a:pt x="13258" y="901522"/>
                  </a:lnTo>
                  <a:lnTo>
                    <a:pt x="14046" y="909307"/>
                  </a:lnTo>
                  <a:lnTo>
                    <a:pt x="20789" y="898982"/>
                  </a:lnTo>
                  <a:lnTo>
                    <a:pt x="22796" y="900480"/>
                  </a:lnTo>
                  <a:close/>
                </a:path>
                <a:path w="2900679" h="1661160">
                  <a:moveTo>
                    <a:pt x="37553" y="683056"/>
                  </a:moveTo>
                  <a:lnTo>
                    <a:pt x="32753" y="681482"/>
                  </a:lnTo>
                  <a:lnTo>
                    <a:pt x="26911" y="692924"/>
                  </a:lnTo>
                  <a:lnTo>
                    <a:pt x="37553" y="683056"/>
                  </a:lnTo>
                  <a:close/>
                </a:path>
                <a:path w="2900679" h="1661160">
                  <a:moveTo>
                    <a:pt x="42913" y="591223"/>
                  </a:moveTo>
                  <a:lnTo>
                    <a:pt x="37426" y="602780"/>
                  </a:lnTo>
                  <a:lnTo>
                    <a:pt x="40627" y="603834"/>
                  </a:lnTo>
                  <a:lnTo>
                    <a:pt x="42913" y="591223"/>
                  </a:lnTo>
                  <a:close/>
                </a:path>
                <a:path w="2900679" h="1661160">
                  <a:moveTo>
                    <a:pt x="57302" y="609333"/>
                  </a:moveTo>
                  <a:lnTo>
                    <a:pt x="54013" y="608253"/>
                  </a:lnTo>
                  <a:lnTo>
                    <a:pt x="51536" y="620814"/>
                  </a:lnTo>
                  <a:lnTo>
                    <a:pt x="54800" y="621880"/>
                  </a:lnTo>
                  <a:lnTo>
                    <a:pt x="57302" y="609333"/>
                  </a:lnTo>
                  <a:close/>
                </a:path>
                <a:path w="2900679" h="1661160">
                  <a:moveTo>
                    <a:pt x="58254" y="716635"/>
                  </a:moveTo>
                  <a:lnTo>
                    <a:pt x="56210" y="715962"/>
                  </a:lnTo>
                  <a:lnTo>
                    <a:pt x="49860" y="727240"/>
                  </a:lnTo>
                  <a:lnTo>
                    <a:pt x="54381" y="728726"/>
                  </a:lnTo>
                  <a:lnTo>
                    <a:pt x="58254" y="716635"/>
                  </a:lnTo>
                  <a:close/>
                </a:path>
                <a:path w="2900679" h="1661160">
                  <a:moveTo>
                    <a:pt x="58978" y="917460"/>
                  </a:moveTo>
                  <a:lnTo>
                    <a:pt x="56921" y="903414"/>
                  </a:lnTo>
                  <a:lnTo>
                    <a:pt x="52197" y="915225"/>
                  </a:lnTo>
                  <a:lnTo>
                    <a:pt x="55206" y="916228"/>
                  </a:lnTo>
                  <a:lnTo>
                    <a:pt x="58978" y="917460"/>
                  </a:lnTo>
                  <a:close/>
                </a:path>
                <a:path w="2900679" h="1661160">
                  <a:moveTo>
                    <a:pt x="69049" y="920788"/>
                  </a:moveTo>
                  <a:lnTo>
                    <a:pt x="67271" y="920203"/>
                  </a:lnTo>
                  <a:lnTo>
                    <a:pt x="68986" y="907389"/>
                  </a:lnTo>
                  <a:lnTo>
                    <a:pt x="59728" y="917714"/>
                  </a:lnTo>
                  <a:lnTo>
                    <a:pt x="64973" y="919454"/>
                  </a:lnTo>
                  <a:lnTo>
                    <a:pt x="55206" y="916228"/>
                  </a:lnTo>
                  <a:lnTo>
                    <a:pt x="46710" y="926795"/>
                  </a:lnTo>
                  <a:lnTo>
                    <a:pt x="45745" y="939850"/>
                  </a:lnTo>
                  <a:lnTo>
                    <a:pt x="53276" y="942340"/>
                  </a:lnTo>
                  <a:lnTo>
                    <a:pt x="56502" y="930021"/>
                  </a:lnTo>
                  <a:lnTo>
                    <a:pt x="67284" y="933577"/>
                  </a:lnTo>
                  <a:lnTo>
                    <a:pt x="69049" y="920788"/>
                  </a:lnTo>
                  <a:close/>
                </a:path>
                <a:path w="2900679" h="1661160">
                  <a:moveTo>
                    <a:pt x="75158" y="722210"/>
                  </a:moveTo>
                  <a:lnTo>
                    <a:pt x="63944" y="718515"/>
                  </a:lnTo>
                  <a:lnTo>
                    <a:pt x="58153" y="729970"/>
                  </a:lnTo>
                  <a:lnTo>
                    <a:pt x="65773" y="732485"/>
                  </a:lnTo>
                  <a:lnTo>
                    <a:pt x="75158" y="722210"/>
                  </a:lnTo>
                  <a:close/>
                </a:path>
                <a:path w="2900679" h="1661160">
                  <a:moveTo>
                    <a:pt x="75196" y="936193"/>
                  </a:moveTo>
                  <a:lnTo>
                    <a:pt x="68186" y="933881"/>
                  </a:lnTo>
                  <a:lnTo>
                    <a:pt x="69367" y="947635"/>
                  </a:lnTo>
                  <a:lnTo>
                    <a:pt x="65887" y="959866"/>
                  </a:lnTo>
                  <a:lnTo>
                    <a:pt x="63411" y="972426"/>
                  </a:lnTo>
                  <a:lnTo>
                    <a:pt x="73634" y="949045"/>
                  </a:lnTo>
                  <a:lnTo>
                    <a:pt x="72212" y="948575"/>
                  </a:lnTo>
                  <a:lnTo>
                    <a:pt x="75196" y="936193"/>
                  </a:lnTo>
                  <a:close/>
                </a:path>
                <a:path w="2900679" h="1661160">
                  <a:moveTo>
                    <a:pt x="79324" y="924179"/>
                  </a:moveTo>
                  <a:lnTo>
                    <a:pt x="73291" y="922185"/>
                  </a:lnTo>
                  <a:lnTo>
                    <a:pt x="70827" y="934745"/>
                  </a:lnTo>
                  <a:lnTo>
                    <a:pt x="73088" y="935494"/>
                  </a:lnTo>
                  <a:lnTo>
                    <a:pt x="79324" y="924179"/>
                  </a:lnTo>
                  <a:close/>
                </a:path>
                <a:path w="2900679" h="1661160">
                  <a:moveTo>
                    <a:pt x="85864" y="605383"/>
                  </a:moveTo>
                  <a:lnTo>
                    <a:pt x="72301" y="600913"/>
                  </a:lnTo>
                  <a:lnTo>
                    <a:pt x="67221" y="612609"/>
                  </a:lnTo>
                  <a:lnTo>
                    <a:pt x="72085" y="614222"/>
                  </a:lnTo>
                  <a:lnTo>
                    <a:pt x="65976" y="625563"/>
                  </a:lnTo>
                  <a:lnTo>
                    <a:pt x="73393" y="628015"/>
                  </a:lnTo>
                  <a:lnTo>
                    <a:pt x="79616" y="616712"/>
                  </a:lnTo>
                  <a:lnTo>
                    <a:pt x="83400" y="617943"/>
                  </a:lnTo>
                  <a:lnTo>
                    <a:pt x="85864" y="605383"/>
                  </a:lnTo>
                  <a:close/>
                </a:path>
                <a:path w="2900679" h="1661160">
                  <a:moveTo>
                    <a:pt x="86271" y="939838"/>
                  </a:moveTo>
                  <a:lnTo>
                    <a:pt x="78905" y="950785"/>
                  </a:lnTo>
                  <a:lnTo>
                    <a:pt x="85686" y="953020"/>
                  </a:lnTo>
                  <a:lnTo>
                    <a:pt x="86271" y="939838"/>
                  </a:lnTo>
                  <a:close/>
                </a:path>
                <a:path w="2900679" h="1661160">
                  <a:moveTo>
                    <a:pt x="99910" y="930960"/>
                  </a:moveTo>
                  <a:lnTo>
                    <a:pt x="95148" y="929398"/>
                  </a:lnTo>
                  <a:lnTo>
                    <a:pt x="94945" y="942695"/>
                  </a:lnTo>
                  <a:lnTo>
                    <a:pt x="96443" y="943203"/>
                  </a:lnTo>
                  <a:lnTo>
                    <a:pt x="96824" y="943317"/>
                  </a:lnTo>
                  <a:lnTo>
                    <a:pt x="99910" y="930960"/>
                  </a:lnTo>
                  <a:close/>
                </a:path>
                <a:path w="2900679" h="1661160">
                  <a:moveTo>
                    <a:pt x="101219" y="1025004"/>
                  </a:moveTo>
                  <a:lnTo>
                    <a:pt x="100228" y="1011313"/>
                  </a:lnTo>
                  <a:lnTo>
                    <a:pt x="91414" y="1021778"/>
                  </a:lnTo>
                  <a:lnTo>
                    <a:pt x="101219" y="1025004"/>
                  </a:lnTo>
                  <a:close/>
                </a:path>
                <a:path w="2900679" h="1661160">
                  <a:moveTo>
                    <a:pt x="112725" y="1015428"/>
                  </a:moveTo>
                  <a:lnTo>
                    <a:pt x="105625" y="1026464"/>
                  </a:lnTo>
                  <a:lnTo>
                    <a:pt x="111772" y="1028484"/>
                  </a:lnTo>
                  <a:lnTo>
                    <a:pt x="112725" y="1015428"/>
                  </a:lnTo>
                  <a:close/>
                </a:path>
                <a:path w="2900679" h="1661160">
                  <a:moveTo>
                    <a:pt x="113080" y="801585"/>
                  </a:moveTo>
                  <a:lnTo>
                    <a:pt x="110007" y="800569"/>
                  </a:lnTo>
                  <a:lnTo>
                    <a:pt x="104571" y="812152"/>
                  </a:lnTo>
                  <a:lnTo>
                    <a:pt x="110337" y="814044"/>
                  </a:lnTo>
                  <a:lnTo>
                    <a:pt x="113080" y="801585"/>
                  </a:lnTo>
                  <a:close/>
                </a:path>
                <a:path w="2900679" h="1661160">
                  <a:moveTo>
                    <a:pt x="113652" y="815149"/>
                  </a:moveTo>
                  <a:lnTo>
                    <a:pt x="111353" y="814387"/>
                  </a:lnTo>
                  <a:lnTo>
                    <a:pt x="109639" y="827189"/>
                  </a:lnTo>
                  <a:lnTo>
                    <a:pt x="113652" y="815149"/>
                  </a:lnTo>
                  <a:close/>
                </a:path>
                <a:path w="2900679" h="1661160">
                  <a:moveTo>
                    <a:pt x="115138" y="748766"/>
                  </a:moveTo>
                  <a:lnTo>
                    <a:pt x="111658" y="747623"/>
                  </a:lnTo>
                  <a:lnTo>
                    <a:pt x="111442" y="760920"/>
                  </a:lnTo>
                  <a:lnTo>
                    <a:pt x="104457" y="771994"/>
                  </a:lnTo>
                  <a:lnTo>
                    <a:pt x="109728" y="773734"/>
                  </a:lnTo>
                  <a:lnTo>
                    <a:pt x="112953" y="761415"/>
                  </a:lnTo>
                  <a:lnTo>
                    <a:pt x="111734" y="761022"/>
                  </a:lnTo>
                  <a:lnTo>
                    <a:pt x="115138" y="748766"/>
                  </a:lnTo>
                  <a:close/>
                </a:path>
                <a:path w="2900679" h="1661160">
                  <a:moveTo>
                    <a:pt x="129095" y="1034199"/>
                  </a:moveTo>
                  <a:lnTo>
                    <a:pt x="128905" y="1034148"/>
                  </a:lnTo>
                  <a:lnTo>
                    <a:pt x="123825" y="1032459"/>
                  </a:lnTo>
                  <a:lnTo>
                    <a:pt x="121983" y="1045235"/>
                  </a:lnTo>
                  <a:lnTo>
                    <a:pt x="129095" y="1034199"/>
                  </a:lnTo>
                  <a:close/>
                </a:path>
                <a:path w="2900679" h="1661160">
                  <a:moveTo>
                    <a:pt x="132702" y="660946"/>
                  </a:moveTo>
                  <a:lnTo>
                    <a:pt x="132168" y="647407"/>
                  </a:lnTo>
                  <a:lnTo>
                    <a:pt x="126682" y="658964"/>
                  </a:lnTo>
                  <a:lnTo>
                    <a:pt x="132702" y="660946"/>
                  </a:lnTo>
                  <a:close/>
                </a:path>
                <a:path w="2900679" h="1661160">
                  <a:moveTo>
                    <a:pt x="151091" y="840867"/>
                  </a:moveTo>
                  <a:lnTo>
                    <a:pt x="142367" y="837996"/>
                  </a:lnTo>
                  <a:lnTo>
                    <a:pt x="146570" y="839368"/>
                  </a:lnTo>
                  <a:lnTo>
                    <a:pt x="146024" y="825817"/>
                  </a:lnTo>
                  <a:lnTo>
                    <a:pt x="138277" y="836637"/>
                  </a:lnTo>
                  <a:lnTo>
                    <a:pt x="136677" y="836104"/>
                  </a:lnTo>
                  <a:lnTo>
                    <a:pt x="137312" y="849693"/>
                  </a:lnTo>
                  <a:lnTo>
                    <a:pt x="142494" y="851408"/>
                  </a:lnTo>
                  <a:lnTo>
                    <a:pt x="151091" y="840867"/>
                  </a:lnTo>
                  <a:close/>
                </a:path>
                <a:path w="2900679" h="1661160">
                  <a:moveTo>
                    <a:pt x="153377" y="1042212"/>
                  </a:moveTo>
                  <a:lnTo>
                    <a:pt x="147726" y="1053719"/>
                  </a:lnTo>
                  <a:lnTo>
                    <a:pt x="151498" y="1054963"/>
                  </a:lnTo>
                  <a:lnTo>
                    <a:pt x="153377" y="1042212"/>
                  </a:lnTo>
                  <a:close/>
                </a:path>
                <a:path w="2900679" h="1661160">
                  <a:moveTo>
                    <a:pt x="161264" y="670369"/>
                  </a:moveTo>
                  <a:lnTo>
                    <a:pt x="159308" y="656348"/>
                  </a:lnTo>
                  <a:lnTo>
                    <a:pt x="153644" y="654481"/>
                  </a:lnTo>
                  <a:lnTo>
                    <a:pt x="153479" y="641057"/>
                  </a:lnTo>
                  <a:lnTo>
                    <a:pt x="145415" y="651776"/>
                  </a:lnTo>
                  <a:lnTo>
                    <a:pt x="141122" y="650354"/>
                  </a:lnTo>
                  <a:lnTo>
                    <a:pt x="132702" y="660946"/>
                  </a:lnTo>
                  <a:lnTo>
                    <a:pt x="161264" y="670369"/>
                  </a:lnTo>
                  <a:close/>
                </a:path>
                <a:path w="2900679" h="1661160">
                  <a:moveTo>
                    <a:pt x="171780" y="633717"/>
                  </a:moveTo>
                  <a:lnTo>
                    <a:pt x="165862" y="631774"/>
                  </a:lnTo>
                  <a:lnTo>
                    <a:pt x="162852" y="644144"/>
                  </a:lnTo>
                  <a:lnTo>
                    <a:pt x="167055" y="645528"/>
                  </a:lnTo>
                  <a:lnTo>
                    <a:pt x="161899" y="657212"/>
                  </a:lnTo>
                  <a:lnTo>
                    <a:pt x="163068" y="657593"/>
                  </a:lnTo>
                  <a:lnTo>
                    <a:pt x="170815" y="646772"/>
                  </a:lnTo>
                  <a:lnTo>
                    <a:pt x="171780" y="633717"/>
                  </a:lnTo>
                  <a:close/>
                </a:path>
                <a:path w="2900679" h="1661160">
                  <a:moveTo>
                    <a:pt x="174396" y="995654"/>
                  </a:moveTo>
                  <a:lnTo>
                    <a:pt x="164604" y="992428"/>
                  </a:lnTo>
                  <a:lnTo>
                    <a:pt x="164058" y="978877"/>
                  </a:lnTo>
                  <a:lnTo>
                    <a:pt x="154317" y="975677"/>
                  </a:lnTo>
                  <a:lnTo>
                    <a:pt x="158788" y="977138"/>
                  </a:lnTo>
                  <a:lnTo>
                    <a:pt x="165773" y="966063"/>
                  </a:lnTo>
                  <a:lnTo>
                    <a:pt x="162013" y="964819"/>
                  </a:lnTo>
                  <a:lnTo>
                    <a:pt x="153047" y="975245"/>
                  </a:lnTo>
                  <a:lnTo>
                    <a:pt x="123431" y="965479"/>
                  </a:lnTo>
                  <a:lnTo>
                    <a:pt x="129057" y="967320"/>
                  </a:lnTo>
                  <a:lnTo>
                    <a:pt x="130835" y="954544"/>
                  </a:lnTo>
                  <a:lnTo>
                    <a:pt x="131864" y="954874"/>
                  </a:lnTo>
                  <a:lnTo>
                    <a:pt x="132080" y="941578"/>
                  </a:lnTo>
                  <a:lnTo>
                    <a:pt x="128092" y="953643"/>
                  </a:lnTo>
                  <a:lnTo>
                    <a:pt x="123367" y="965454"/>
                  </a:lnTo>
                  <a:lnTo>
                    <a:pt x="124980" y="952614"/>
                  </a:lnTo>
                  <a:lnTo>
                    <a:pt x="123101" y="951992"/>
                  </a:lnTo>
                  <a:lnTo>
                    <a:pt x="125069" y="939266"/>
                  </a:lnTo>
                  <a:lnTo>
                    <a:pt x="118300" y="950404"/>
                  </a:lnTo>
                  <a:lnTo>
                    <a:pt x="122059" y="951661"/>
                  </a:lnTo>
                  <a:lnTo>
                    <a:pt x="118846" y="963955"/>
                  </a:lnTo>
                  <a:lnTo>
                    <a:pt x="123278" y="965441"/>
                  </a:lnTo>
                  <a:lnTo>
                    <a:pt x="100076" y="957783"/>
                  </a:lnTo>
                  <a:lnTo>
                    <a:pt x="118846" y="963955"/>
                  </a:lnTo>
                  <a:lnTo>
                    <a:pt x="116598" y="949845"/>
                  </a:lnTo>
                  <a:lnTo>
                    <a:pt x="103847" y="945642"/>
                  </a:lnTo>
                  <a:lnTo>
                    <a:pt x="93218" y="955509"/>
                  </a:lnTo>
                  <a:lnTo>
                    <a:pt x="97155" y="943432"/>
                  </a:lnTo>
                  <a:lnTo>
                    <a:pt x="96443" y="943203"/>
                  </a:lnTo>
                  <a:lnTo>
                    <a:pt x="89077" y="954138"/>
                  </a:lnTo>
                  <a:lnTo>
                    <a:pt x="91389" y="954913"/>
                  </a:lnTo>
                  <a:lnTo>
                    <a:pt x="78905" y="950785"/>
                  </a:lnTo>
                  <a:lnTo>
                    <a:pt x="80949" y="938098"/>
                  </a:lnTo>
                  <a:lnTo>
                    <a:pt x="81661" y="938314"/>
                  </a:lnTo>
                  <a:lnTo>
                    <a:pt x="86753" y="926630"/>
                  </a:lnTo>
                  <a:lnTo>
                    <a:pt x="90081" y="914349"/>
                  </a:lnTo>
                  <a:lnTo>
                    <a:pt x="84582" y="925906"/>
                  </a:lnTo>
                  <a:lnTo>
                    <a:pt x="80060" y="937793"/>
                  </a:lnTo>
                  <a:lnTo>
                    <a:pt x="79794" y="937704"/>
                  </a:lnTo>
                  <a:lnTo>
                    <a:pt x="75133" y="949540"/>
                  </a:lnTo>
                  <a:lnTo>
                    <a:pt x="74168" y="962596"/>
                  </a:lnTo>
                  <a:lnTo>
                    <a:pt x="67932" y="973912"/>
                  </a:lnTo>
                  <a:lnTo>
                    <a:pt x="74714" y="976147"/>
                  </a:lnTo>
                  <a:lnTo>
                    <a:pt x="74930" y="962850"/>
                  </a:lnTo>
                  <a:lnTo>
                    <a:pt x="77736" y="963790"/>
                  </a:lnTo>
                  <a:lnTo>
                    <a:pt x="76606" y="976769"/>
                  </a:lnTo>
                  <a:lnTo>
                    <a:pt x="83388" y="965657"/>
                  </a:lnTo>
                  <a:lnTo>
                    <a:pt x="87718" y="967079"/>
                  </a:lnTo>
                  <a:lnTo>
                    <a:pt x="78486" y="977392"/>
                  </a:lnTo>
                  <a:lnTo>
                    <a:pt x="79235" y="977646"/>
                  </a:lnTo>
                  <a:lnTo>
                    <a:pt x="78257" y="990688"/>
                  </a:lnTo>
                  <a:lnTo>
                    <a:pt x="84264" y="992670"/>
                  </a:lnTo>
                  <a:lnTo>
                    <a:pt x="80327" y="1004747"/>
                  </a:lnTo>
                  <a:lnTo>
                    <a:pt x="82588" y="1005497"/>
                  </a:lnTo>
                  <a:lnTo>
                    <a:pt x="87299" y="993686"/>
                  </a:lnTo>
                  <a:lnTo>
                    <a:pt x="94856" y="996162"/>
                  </a:lnTo>
                  <a:lnTo>
                    <a:pt x="99580" y="984351"/>
                  </a:lnTo>
                  <a:lnTo>
                    <a:pt x="101841" y="985100"/>
                  </a:lnTo>
                  <a:lnTo>
                    <a:pt x="99377" y="997661"/>
                  </a:lnTo>
                  <a:lnTo>
                    <a:pt x="105613" y="986345"/>
                  </a:lnTo>
                  <a:lnTo>
                    <a:pt x="172681" y="1008456"/>
                  </a:lnTo>
                  <a:lnTo>
                    <a:pt x="174396" y="995654"/>
                  </a:lnTo>
                  <a:close/>
                </a:path>
                <a:path w="2900679" h="1661160">
                  <a:moveTo>
                    <a:pt x="177622" y="983348"/>
                  </a:moveTo>
                  <a:lnTo>
                    <a:pt x="169125" y="993914"/>
                  </a:lnTo>
                  <a:lnTo>
                    <a:pt x="172135" y="994905"/>
                  </a:lnTo>
                  <a:lnTo>
                    <a:pt x="177622" y="983348"/>
                  </a:lnTo>
                  <a:close/>
                </a:path>
                <a:path w="2900679" h="1661160">
                  <a:moveTo>
                    <a:pt x="179654" y="663067"/>
                  </a:moveTo>
                  <a:lnTo>
                    <a:pt x="172275" y="674001"/>
                  </a:lnTo>
                  <a:lnTo>
                    <a:pt x="174917" y="674878"/>
                  </a:lnTo>
                  <a:lnTo>
                    <a:pt x="179654" y="663067"/>
                  </a:lnTo>
                  <a:close/>
                </a:path>
                <a:path w="2900679" h="1661160">
                  <a:moveTo>
                    <a:pt x="182206" y="918781"/>
                  </a:moveTo>
                  <a:lnTo>
                    <a:pt x="179451" y="917028"/>
                  </a:lnTo>
                  <a:lnTo>
                    <a:pt x="178930" y="911009"/>
                  </a:lnTo>
                  <a:lnTo>
                    <a:pt x="175425" y="914031"/>
                  </a:lnTo>
                  <a:lnTo>
                    <a:pt x="174675" y="918806"/>
                  </a:lnTo>
                  <a:lnTo>
                    <a:pt x="171932" y="922083"/>
                  </a:lnTo>
                  <a:lnTo>
                    <a:pt x="172440" y="925588"/>
                  </a:lnTo>
                  <a:lnTo>
                    <a:pt x="176187" y="919302"/>
                  </a:lnTo>
                  <a:lnTo>
                    <a:pt x="178689" y="916774"/>
                  </a:lnTo>
                  <a:lnTo>
                    <a:pt x="177698" y="919797"/>
                  </a:lnTo>
                  <a:lnTo>
                    <a:pt x="176720" y="927836"/>
                  </a:lnTo>
                  <a:lnTo>
                    <a:pt x="182206" y="918781"/>
                  </a:lnTo>
                  <a:close/>
                </a:path>
                <a:path w="2900679" h="1661160">
                  <a:moveTo>
                    <a:pt x="183972" y="1079055"/>
                  </a:moveTo>
                  <a:lnTo>
                    <a:pt x="182943" y="1078712"/>
                  </a:lnTo>
                  <a:lnTo>
                    <a:pt x="183438" y="1080731"/>
                  </a:lnTo>
                  <a:lnTo>
                    <a:pt x="183972" y="1079055"/>
                  </a:lnTo>
                  <a:close/>
                </a:path>
                <a:path w="2900679" h="1661160">
                  <a:moveTo>
                    <a:pt x="186499" y="1093254"/>
                  </a:moveTo>
                  <a:lnTo>
                    <a:pt x="183438" y="1080731"/>
                  </a:lnTo>
                  <a:lnTo>
                    <a:pt x="180098" y="1091145"/>
                  </a:lnTo>
                  <a:lnTo>
                    <a:pt x="186499" y="1093254"/>
                  </a:lnTo>
                  <a:close/>
                </a:path>
                <a:path w="2900679" h="1661160">
                  <a:moveTo>
                    <a:pt x="186982" y="488835"/>
                  </a:moveTo>
                  <a:lnTo>
                    <a:pt x="181749" y="502170"/>
                  </a:lnTo>
                  <a:lnTo>
                    <a:pt x="185242" y="496633"/>
                  </a:lnTo>
                  <a:lnTo>
                    <a:pt x="186232" y="491096"/>
                  </a:lnTo>
                  <a:lnTo>
                    <a:pt x="186982" y="488835"/>
                  </a:lnTo>
                  <a:close/>
                </a:path>
                <a:path w="2900679" h="1661160">
                  <a:moveTo>
                    <a:pt x="188226" y="485063"/>
                  </a:moveTo>
                  <a:lnTo>
                    <a:pt x="187350" y="482447"/>
                  </a:lnTo>
                  <a:lnTo>
                    <a:pt x="185623" y="485038"/>
                  </a:lnTo>
                  <a:lnTo>
                    <a:pt x="183743" y="487591"/>
                  </a:lnTo>
                  <a:lnTo>
                    <a:pt x="182448" y="484835"/>
                  </a:lnTo>
                  <a:lnTo>
                    <a:pt x="177685" y="486613"/>
                  </a:lnTo>
                  <a:lnTo>
                    <a:pt x="186982" y="488835"/>
                  </a:lnTo>
                  <a:lnTo>
                    <a:pt x="187032" y="488670"/>
                  </a:lnTo>
                  <a:lnTo>
                    <a:pt x="188226" y="485063"/>
                  </a:lnTo>
                  <a:close/>
                </a:path>
                <a:path w="2900679" h="1661160">
                  <a:moveTo>
                    <a:pt x="190004" y="664616"/>
                  </a:moveTo>
                  <a:lnTo>
                    <a:pt x="184226" y="664387"/>
                  </a:lnTo>
                  <a:lnTo>
                    <a:pt x="184721" y="660361"/>
                  </a:lnTo>
                  <a:lnTo>
                    <a:pt x="180962" y="664146"/>
                  </a:lnTo>
                  <a:lnTo>
                    <a:pt x="179222" y="669417"/>
                  </a:lnTo>
                  <a:lnTo>
                    <a:pt x="179743" y="675449"/>
                  </a:lnTo>
                  <a:lnTo>
                    <a:pt x="181978" y="668655"/>
                  </a:lnTo>
                  <a:lnTo>
                    <a:pt x="184988" y="667143"/>
                  </a:lnTo>
                  <a:lnTo>
                    <a:pt x="186499" y="670153"/>
                  </a:lnTo>
                  <a:lnTo>
                    <a:pt x="190004" y="664616"/>
                  </a:lnTo>
                  <a:close/>
                </a:path>
                <a:path w="2900679" h="1661160">
                  <a:moveTo>
                    <a:pt x="195440" y="594906"/>
                  </a:moveTo>
                  <a:lnTo>
                    <a:pt x="195072" y="596036"/>
                  </a:lnTo>
                  <a:lnTo>
                    <a:pt x="195364" y="595744"/>
                  </a:lnTo>
                  <a:lnTo>
                    <a:pt x="195440" y="594906"/>
                  </a:lnTo>
                  <a:close/>
                </a:path>
                <a:path w="2900679" h="1661160">
                  <a:moveTo>
                    <a:pt x="196824" y="595782"/>
                  </a:moveTo>
                  <a:lnTo>
                    <a:pt x="196329" y="594779"/>
                  </a:lnTo>
                  <a:lnTo>
                    <a:pt x="195364" y="595744"/>
                  </a:lnTo>
                  <a:lnTo>
                    <a:pt x="195084" y="598551"/>
                  </a:lnTo>
                  <a:lnTo>
                    <a:pt x="196824" y="595782"/>
                  </a:lnTo>
                  <a:close/>
                </a:path>
                <a:path w="2900679" h="1661160">
                  <a:moveTo>
                    <a:pt x="199313" y="588238"/>
                  </a:moveTo>
                  <a:lnTo>
                    <a:pt x="198551" y="582968"/>
                  </a:lnTo>
                  <a:lnTo>
                    <a:pt x="194792" y="586752"/>
                  </a:lnTo>
                  <a:lnTo>
                    <a:pt x="192303" y="591781"/>
                  </a:lnTo>
                  <a:lnTo>
                    <a:pt x="190055" y="596061"/>
                  </a:lnTo>
                  <a:lnTo>
                    <a:pt x="190068" y="601078"/>
                  </a:lnTo>
                  <a:lnTo>
                    <a:pt x="195808" y="591261"/>
                  </a:lnTo>
                  <a:lnTo>
                    <a:pt x="195440" y="594906"/>
                  </a:lnTo>
                  <a:lnTo>
                    <a:pt x="196570" y="591515"/>
                  </a:lnTo>
                  <a:lnTo>
                    <a:pt x="199313" y="588238"/>
                  </a:lnTo>
                  <a:close/>
                </a:path>
                <a:path w="2900679" h="1661160">
                  <a:moveTo>
                    <a:pt x="200164" y="562851"/>
                  </a:moveTo>
                  <a:lnTo>
                    <a:pt x="184810" y="557784"/>
                  </a:lnTo>
                  <a:lnTo>
                    <a:pt x="178104" y="568947"/>
                  </a:lnTo>
                  <a:lnTo>
                    <a:pt x="193395" y="573989"/>
                  </a:lnTo>
                  <a:lnTo>
                    <a:pt x="188823" y="585851"/>
                  </a:lnTo>
                  <a:lnTo>
                    <a:pt x="192963" y="587222"/>
                  </a:lnTo>
                  <a:lnTo>
                    <a:pt x="196951" y="575157"/>
                  </a:lnTo>
                  <a:lnTo>
                    <a:pt x="200164" y="562851"/>
                  </a:lnTo>
                  <a:close/>
                </a:path>
                <a:path w="2900679" h="1661160">
                  <a:moveTo>
                    <a:pt x="211264" y="579882"/>
                  </a:moveTo>
                  <a:lnTo>
                    <a:pt x="209384" y="579259"/>
                  </a:lnTo>
                  <a:lnTo>
                    <a:pt x="203352" y="590638"/>
                  </a:lnTo>
                  <a:lnTo>
                    <a:pt x="205028" y="591197"/>
                  </a:lnTo>
                  <a:lnTo>
                    <a:pt x="211264" y="579882"/>
                  </a:lnTo>
                  <a:close/>
                </a:path>
                <a:path w="2900679" h="1661160">
                  <a:moveTo>
                    <a:pt x="213499" y="553872"/>
                  </a:moveTo>
                  <a:lnTo>
                    <a:pt x="197548" y="548614"/>
                  </a:lnTo>
                  <a:lnTo>
                    <a:pt x="203352" y="550519"/>
                  </a:lnTo>
                  <a:lnTo>
                    <a:pt x="208876" y="538975"/>
                  </a:lnTo>
                  <a:lnTo>
                    <a:pt x="198335" y="535495"/>
                  </a:lnTo>
                  <a:lnTo>
                    <a:pt x="192087" y="546811"/>
                  </a:lnTo>
                  <a:lnTo>
                    <a:pt x="190830" y="546392"/>
                  </a:lnTo>
                  <a:lnTo>
                    <a:pt x="186321" y="558279"/>
                  </a:lnTo>
                  <a:lnTo>
                    <a:pt x="200164" y="562851"/>
                  </a:lnTo>
                  <a:lnTo>
                    <a:pt x="206197" y="564832"/>
                  </a:lnTo>
                  <a:lnTo>
                    <a:pt x="213169" y="567131"/>
                  </a:lnTo>
                  <a:lnTo>
                    <a:pt x="213499" y="553872"/>
                  </a:lnTo>
                  <a:close/>
                </a:path>
                <a:path w="2900679" h="1661160">
                  <a:moveTo>
                    <a:pt x="214490" y="567575"/>
                  </a:moveTo>
                  <a:lnTo>
                    <a:pt x="206197" y="564832"/>
                  </a:lnTo>
                  <a:lnTo>
                    <a:pt x="203098" y="577189"/>
                  </a:lnTo>
                  <a:lnTo>
                    <a:pt x="207949" y="578789"/>
                  </a:lnTo>
                  <a:lnTo>
                    <a:pt x="214490" y="567575"/>
                  </a:lnTo>
                  <a:close/>
                </a:path>
                <a:path w="2900679" h="1661160">
                  <a:moveTo>
                    <a:pt x="217195" y="876046"/>
                  </a:moveTo>
                  <a:lnTo>
                    <a:pt x="169367" y="860259"/>
                  </a:lnTo>
                  <a:lnTo>
                    <a:pt x="160464" y="870699"/>
                  </a:lnTo>
                  <a:lnTo>
                    <a:pt x="183070" y="878166"/>
                  </a:lnTo>
                  <a:lnTo>
                    <a:pt x="187312" y="892937"/>
                  </a:lnTo>
                  <a:lnTo>
                    <a:pt x="199656" y="883627"/>
                  </a:lnTo>
                  <a:lnTo>
                    <a:pt x="204914" y="898740"/>
                  </a:lnTo>
                  <a:lnTo>
                    <a:pt x="208483" y="899909"/>
                  </a:lnTo>
                  <a:lnTo>
                    <a:pt x="210197" y="887107"/>
                  </a:lnTo>
                  <a:lnTo>
                    <a:pt x="217195" y="876046"/>
                  </a:lnTo>
                  <a:close/>
                </a:path>
                <a:path w="2900679" h="1661160">
                  <a:moveTo>
                    <a:pt x="220078" y="993990"/>
                  </a:moveTo>
                  <a:lnTo>
                    <a:pt x="215138" y="997292"/>
                  </a:lnTo>
                  <a:lnTo>
                    <a:pt x="210108" y="997597"/>
                  </a:lnTo>
                  <a:lnTo>
                    <a:pt x="205536" y="994600"/>
                  </a:lnTo>
                  <a:lnTo>
                    <a:pt x="201993" y="988021"/>
                  </a:lnTo>
                  <a:lnTo>
                    <a:pt x="196494" y="999591"/>
                  </a:lnTo>
                  <a:lnTo>
                    <a:pt x="195237" y="995832"/>
                  </a:lnTo>
                  <a:lnTo>
                    <a:pt x="192493" y="1004125"/>
                  </a:lnTo>
                  <a:lnTo>
                    <a:pt x="192798" y="1008761"/>
                  </a:lnTo>
                  <a:lnTo>
                    <a:pt x="194602" y="1005967"/>
                  </a:lnTo>
                  <a:lnTo>
                    <a:pt x="197104" y="1000125"/>
                  </a:lnTo>
                  <a:lnTo>
                    <a:pt x="199504" y="995565"/>
                  </a:lnTo>
                  <a:lnTo>
                    <a:pt x="203504" y="991031"/>
                  </a:lnTo>
                  <a:lnTo>
                    <a:pt x="197015" y="1003109"/>
                  </a:lnTo>
                  <a:lnTo>
                    <a:pt x="199034" y="1007110"/>
                  </a:lnTo>
                  <a:lnTo>
                    <a:pt x="204889" y="1000760"/>
                  </a:lnTo>
                  <a:lnTo>
                    <a:pt x="208927" y="999921"/>
                  </a:lnTo>
                  <a:lnTo>
                    <a:pt x="211658" y="1003046"/>
                  </a:lnTo>
                  <a:lnTo>
                    <a:pt x="213588" y="1008570"/>
                  </a:lnTo>
                  <a:lnTo>
                    <a:pt x="216090" y="1003541"/>
                  </a:lnTo>
                  <a:lnTo>
                    <a:pt x="217576" y="999020"/>
                  </a:lnTo>
                  <a:lnTo>
                    <a:pt x="220078" y="993990"/>
                  </a:lnTo>
                  <a:close/>
                </a:path>
                <a:path w="2900679" h="1661160">
                  <a:moveTo>
                    <a:pt x="222694" y="1117777"/>
                  </a:moveTo>
                  <a:lnTo>
                    <a:pt x="216916" y="1115034"/>
                  </a:lnTo>
                  <a:lnTo>
                    <a:pt x="212636" y="1110284"/>
                  </a:lnTo>
                  <a:lnTo>
                    <a:pt x="206857" y="1107541"/>
                  </a:lnTo>
                  <a:lnTo>
                    <a:pt x="205879" y="1118095"/>
                  </a:lnTo>
                  <a:lnTo>
                    <a:pt x="215671" y="1121321"/>
                  </a:lnTo>
                  <a:lnTo>
                    <a:pt x="222694" y="1117777"/>
                  </a:lnTo>
                  <a:close/>
                </a:path>
                <a:path w="2900679" h="1661160">
                  <a:moveTo>
                    <a:pt x="225793" y="571296"/>
                  </a:moveTo>
                  <a:lnTo>
                    <a:pt x="224282" y="570801"/>
                  </a:lnTo>
                  <a:lnTo>
                    <a:pt x="218046" y="582117"/>
                  </a:lnTo>
                  <a:lnTo>
                    <a:pt x="217106" y="568426"/>
                  </a:lnTo>
                  <a:lnTo>
                    <a:pt x="214490" y="567575"/>
                  </a:lnTo>
                  <a:lnTo>
                    <a:pt x="210858" y="579742"/>
                  </a:lnTo>
                  <a:lnTo>
                    <a:pt x="211264" y="579882"/>
                  </a:lnTo>
                  <a:lnTo>
                    <a:pt x="208038" y="592188"/>
                  </a:lnTo>
                  <a:lnTo>
                    <a:pt x="207073" y="605243"/>
                  </a:lnTo>
                  <a:lnTo>
                    <a:pt x="211594" y="606729"/>
                  </a:lnTo>
                  <a:lnTo>
                    <a:pt x="215582" y="594677"/>
                  </a:lnTo>
                  <a:lnTo>
                    <a:pt x="218592" y="595668"/>
                  </a:lnTo>
                  <a:lnTo>
                    <a:pt x="224828" y="584352"/>
                  </a:lnTo>
                  <a:lnTo>
                    <a:pt x="224078" y="584111"/>
                  </a:lnTo>
                  <a:lnTo>
                    <a:pt x="225793" y="571296"/>
                  </a:lnTo>
                  <a:close/>
                </a:path>
                <a:path w="2900679" h="1661160">
                  <a:moveTo>
                    <a:pt x="233527" y="1107109"/>
                  </a:moveTo>
                  <a:lnTo>
                    <a:pt x="233083" y="1107732"/>
                  </a:lnTo>
                  <a:lnTo>
                    <a:pt x="233222" y="1108671"/>
                  </a:lnTo>
                  <a:lnTo>
                    <a:pt x="233527" y="1107109"/>
                  </a:lnTo>
                  <a:close/>
                </a:path>
                <a:path w="2900679" h="1661160">
                  <a:moveTo>
                    <a:pt x="238785" y="524319"/>
                  </a:moveTo>
                  <a:lnTo>
                    <a:pt x="235775" y="525843"/>
                  </a:lnTo>
                  <a:lnTo>
                    <a:pt x="238772" y="521804"/>
                  </a:lnTo>
                  <a:lnTo>
                    <a:pt x="236740" y="515289"/>
                  </a:lnTo>
                  <a:lnTo>
                    <a:pt x="235267" y="524840"/>
                  </a:lnTo>
                  <a:lnTo>
                    <a:pt x="230505" y="526605"/>
                  </a:lnTo>
                  <a:lnTo>
                    <a:pt x="230911" y="519925"/>
                  </a:lnTo>
                  <a:lnTo>
                    <a:pt x="227469" y="516826"/>
                  </a:lnTo>
                  <a:lnTo>
                    <a:pt x="224396" y="514477"/>
                  </a:lnTo>
                  <a:lnTo>
                    <a:pt x="225945" y="510044"/>
                  </a:lnTo>
                  <a:lnTo>
                    <a:pt x="224409" y="507047"/>
                  </a:lnTo>
                  <a:lnTo>
                    <a:pt x="219417" y="512394"/>
                  </a:lnTo>
                  <a:lnTo>
                    <a:pt x="213131" y="522173"/>
                  </a:lnTo>
                  <a:lnTo>
                    <a:pt x="207683" y="532460"/>
                  </a:lnTo>
                  <a:lnTo>
                    <a:pt x="221996" y="535609"/>
                  </a:lnTo>
                  <a:lnTo>
                    <a:pt x="229285" y="535000"/>
                  </a:lnTo>
                  <a:lnTo>
                    <a:pt x="238544" y="530098"/>
                  </a:lnTo>
                  <a:lnTo>
                    <a:pt x="238785" y="524319"/>
                  </a:lnTo>
                  <a:close/>
                </a:path>
                <a:path w="2900679" h="1661160">
                  <a:moveTo>
                    <a:pt x="239826" y="538886"/>
                  </a:moveTo>
                  <a:lnTo>
                    <a:pt x="239039" y="533666"/>
                  </a:lnTo>
                  <a:lnTo>
                    <a:pt x="236080" y="535038"/>
                  </a:lnTo>
                  <a:lnTo>
                    <a:pt x="232244" y="539089"/>
                  </a:lnTo>
                  <a:lnTo>
                    <a:pt x="228790" y="541934"/>
                  </a:lnTo>
                  <a:lnTo>
                    <a:pt x="232549" y="540664"/>
                  </a:lnTo>
                  <a:lnTo>
                    <a:pt x="233324" y="548449"/>
                  </a:lnTo>
                  <a:lnTo>
                    <a:pt x="239826" y="538886"/>
                  </a:lnTo>
                  <a:close/>
                </a:path>
                <a:path w="2900679" h="1661160">
                  <a:moveTo>
                    <a:pt x="242874" y="590308"/>
                  </a:moveTo>
                  <a:lnTo>
                    <a:pt x="230860" y="586346"/>
                  </a:lnTo>
                  <a:lnTo>
                    <a:pt x="237096" y="575030"/>
                  </a:lnTo>
                  <a:lnTo>
                    <a:pt x="234086" y="574027"/>
                  </a:lnTo>
                  <a:lnTo>
                    <a:pt x="229692" y="585952"/>
                  </a:lnTo>
                  <a:lnTo>
                    <a:pt x="230441" y="586206"/>
                  </a:lnTo>
                  <a:lnTo>
                    <a:pt x="224828" y="584352"/>
                  </a:lnTo>
                  <a:lnTo>
                    <a:pt x="221221" y="596531"/>
                  </a:lnTo>
                  <a:lnTo>
                    <a:pt x="221513" y="596633"/>
                  </a:lnTo>
                  <a:lnTo>
                    <a:pt x="242709" y="603618"/>
                  </a:lnTo>
                  <a:lnTo>
                    <a:pt x="242874" y="590308"/>
                  </a:lnTo>
                  <a:close/>
                </a:path>
                <a:path w="2900679" h="1661160">
                  <a:moveTo>
                    <a:pt x="243471" y="66763"/>
                  </a:moveTo>
                  <a:lnTo>
                    <a:pt x="240461" y="68275"/>
                  </a:lnTo>
                  <a:lnTo>
                    <a:pt x="240690" y="62496"/>
                  </a:lnTo>
                  <a:lnTo>
                    <a:pt x="238683" y="66903"/>
                  </a:lnTo>
                  <a:lnTo>
                    <a:pt x="236728" y="68503"/>
                  </a:lnTo>
                  <a:lnTo>
                    <a:pt x="234264" y="70256"/>
                  </a:lnTo>
                  <a:lnTo>
                    <a:pt x="230695" y="75082"/>
                  </a:lnTo>
                  <a:lnTo>
                    <a:pt x="233984" y="82867"/>
                  </a:lnTo>
                  <a:lnTo>
                    <a:pt x="236969" y="73812"/>
                  </a:lnTo>
                  <a:lnTo>
                    <a:pt x="240474" y="70789"/>
                  </a:lnTo>
                  <a:lnTo>
                    <a:pt x="243471" y="66763"/>
                  </a:lnTo>
                  <a:close/>
                </a:path>
                <a:path w="2900679" h="1661160">
                  <a:moveTo>
                    <a:pt x="244119" y="979424"/>
                  </a:moveTo>
                  <a:lnTo>
                    <a:pt x="242646" y="978750"/>
                  </a:lnTo>
                  <a:lnTo>
                    <a:pt x="241033" y="976604"/>
                  </a:lnTo>
                  <a:lnTo>
                    <a:pt x="241579" y="969302"/>
                  </a:lnTo>
                  <a:lnTo>
                    <a:pt x="238074" y="972324"/>
                  </a:lnTo>
                  <a:lnTo>
                    <a:pt x="238848" y="977595"/>
                  </a:lnTo>
                  <a:lnTo>
                    <a:pt x="236601" y="981875"/>
                  </a:lnTo>
                  <a:lnTo>
                    <a:pt x="237375" y="987145"/>
                  </a:lnTo>
                  <a:lnTo>
                    <a:pt x="240868" y="981608"/>
                  </a:lnTo>
                  <a:lnTo>
                    <a:pt x="243128" y="982357"/>
                  </a:lnTo>
                  <a:lnTo>
                    <a:pt x="244119" y="979424"/>
                  </a:lnTo>
                  <a:close/>
                </a:path>
                <a:path w="2900679" h="1661160">
                  <a:moveTo>
                    <a:pt x="245059" y="310197"/>
                  </a:moveTo>
                  <a:lnTo>
                    <a:pt x="242049" y="309206"/>
                  </a:lnTo>
                  <a:lnTo>
                    <a:pt x="240334" y="322008"/>
                  </a:lnTo>
                  <a:lnTo>
                    <a:pt x="245059" y="310197"/>
                  </a:lnTo>
                  <a:close/>
                </a:path>
                <a:path w="2900679" h="1661160">
                  <a:moveTo>
                    <a:pt x="245262" y="296900"/>
                  </a:moveTo>
                  <a:lnTo>
                    <a:pt x="237528" y="307708"/>
                  </a:lnTo>
                  <a:lnTo>
                    <a:pt x="242049" y="309206"/>
                  </a:lnTo>
                  <a:lnTo>
                    <a:pt x="244309" y="309943"/>
                  </a:lnTo>
                  <a:lnTo>
                    <a:pt x="245262" y="296900"/>
                  </a:lnTo>
                  <a:close/>
                </a:path>
                <a:path w="2900679" h="1661160">
                  <a:moveTo>
                    <a:pt x="248018" y="698982"/>
                  </a:moveTo>
                  <a:lnTo>
                    <a:pt x="247472" y="685431"/>
                  </a:lnTo>
                  <a:lnTo>
                    <a:pt x="245973" y="684936"/>
                  </a:lnTo>
                  <a:lnTo>
                    <a:pt x="241236" y="696747"/>
                  </a:lnTo>
                  <a:lnTo>
                    <a:pt x="247688" y="698881"/>
                  </a:lnTo>
                  <a:lnTo>
                    <a:pt x="248018" y="698982"/>
                  </a:lnTo>
                  <a:close/>
                </a:path>
                <a:path w="2900679" h="1661160">
                  <a:moveTo>
                    <a:pt x="257556" y="100355"/>
                  </a:moveTo>
                  <a:lnTo>
                    <a:pt x="254088" y="99199"/>
                  </a:lnTo>
                  <a:lnTo>
                    <a:pt x="251320" y="111671"/>
                  </a:lnTo>
                  <a:lnTo>
                    <a:pt x="255574" y="113068"/>
                  </a:lnTo>
                  <a:lnTo>
                    <a:pt x="257556" y="100355"/>
                  </a:lnTo>
                  <a:close/>
                </a:path>
                <a:path w="2900679" h="1661160">
                  <a:moveTo>
                    <a:pt x="264883" y="62649"/>
                  </a:moveTo>
                  <a:lnTo>
                    <a:pt x="260426" y="61175"/>
                  </a:lnTo>
                  <a:lnTo>
                    <a:pt x="254876" y="72720"/>
                  </a:lnTo>
                  <a:lnTo>
                    <a:pt x="263918" y="75704"/>
                  </a:lnTo>
                  <a:lnTo>
                    <a:pt x="264883" y="62649"/>
                  </a:lnTo>
                  <a:close/>
                </a:path>
                <a:path w="2900679" h="1661160">
                  <a:moveTo>
                    <a:pt x="265137" y="330187"/>
                  </a:moveTo>
                  <a:lnTo>
                    <a:pt x="262940" y="329463"/>
                  </a:lnTo>
                  <a:lnTo>
                    <a:pt x="261975" y="342519"/>
                  </a:lnTo>
                  <a:lnTo>
                    <a:pt x="258203" y="341274"/>
                  </a:lnTo>
                  <a:lnTo>
                    <a:pt x="253479" y="353085"/>
                  </a:lnTo>
                  <a:lnTo>
                    <a:pt x="259334" y="355015"/>
                  </a:lnTo>
                  <a:lnTo>
                    <a:pt x="262445" y="342671"/>
                  </a:lnTo>
                  <a:lnTo>
                    <a:pt x="265137" y="330187"/>
                  </a:lnTo>
                  <a:close/>
                </a:path>
                <a:path w="2900679" h="1661160">
                  <a:moveTo>
                    <a:pt x="266319" y="691642"/>
                  </a:moveTo>
                  <a:lnTo>
                    <a:pt x="263118" y="690600"/>
                  </a:lnTo>
                  <a:lnTo>
                    <a:pt x="260832" y="703211"/>
                  </a:lnTo>
                  <a:lnTo>
                    <a:pt x="263842" y="704202"/>
                  </a:lnTo>
                  <a:lnTo>
                    <a:pt x="266319" y="691642"/>
                  </a:lnTo>
                  <a:close/>
                </a:path>
                <a:path w="2900679" h="1661160">
                  <a:moveTo>
                    <a:pt x="270548" y="131381"/>
                  </a:moveTo>
                  <a:lnTo>
                    <a:pt x="268351" y="130657"/>
                  </a:lnTo>
                  <a:lnTo>
                    <a:pt x="266636" y="143459"/>
                  </a:lnTo>
                  <a:lnTo>
                    <a:pt x="270332" y="134226"/>
                  </a:lnTo>
                  <a:lnTo>
                    <a:pt x="270548" y="131381"/>
                  </a:lnTo>
                  <a:close/>
                </a:path>
                <a:path w="2900679" h="1661160">
                  <a:moveTo>
                    <a:pt x="272122" y="599948"/>
                  </a:moveTo>
                  <a:lnTo>
                    <a:pt x="270002" y="585876"/>
                  </a:lnTo>
                  <a:lnTo>
                    <a:pt x="259499" y="595782"/>
                  </a:lnTo>
                  <a:lnTo>
                    <a:pt x="272122" y="599948"/>
                  </a:lnTo>
                  <a:close/>
                </a:path>
                <a:path w="2900679" h="1661160">
                  <a:moveTo>
                    <a:pt x="275069" y="520687"/>
                  </a:moveTo>
                  <a:lnTo>
                    <a:pt x="268084" y="531749"/>
                  </a:lnTo>
                  <a:lnTo>
                    <a:pt x="272605" y="533247"/>
                  </a:lnTo>
                  <a:lnTo>
                    <a:pt x="275069" y="520687"/>
                  </a:lnTo>
                  <a:close/>
                </a:path>
                <a:path w="2900679" h="1661160">
                  <a:moveTo>
                    <a:pt x="275285" y="266687"/>
                  </a:moveTo>
                  <a:lnTo>
                    <a:pt x="267550" y="277495"/>
                  </a:lnTo>
                  <a:lnTo>
                    <a:pt x="270560" y="278485"/>
                  </a:lnTo>
                  <a:lnTo>
                    <a:pt x="275285" y="266687"/>
                  </a:lnTo>
                  <a:close/>
                </a:path>
                <a:path w="2900679" h="1661160">
                  <a:moveTo>
                    <a:pt x="279628" y="615797"/>
                  </a:moveTo>
                  <a:lnTo>
                    <a:pt x="277939" y="601865"/>
                  </a:lnTo>
                  <a:lnTo>
                    <a:pt x="257238" y="595045"/>
                  </a:lnTo>
                  <a:lnTo>
                    <a:pt x="258203" y="581990"/>
                  </a:lnTo>
                  <a:lnTo>
                    <a:pt x="255943" y="581240"/>
                  </a:lnTo>
                  <a:lnTo>
                    <a:pt x="254215" y="594042"/>
                  </a:lnTo>
                  <a:lnTo>
                    <a:pt x="255562" y="594499"/>
                  </a:lnTo>
                  <a:lnTo>
                    <a:pt x="248196" y="592061"/>
                  </a:lnTo>
                  <a:lnTo>
                    <a:pt x="242709" y="603618"/>
                  </a:lnTo>
                  <a:lnTo>
                    <a:pt x="279628" y="615797"/>
                  </a:lnTo>
                  <a:close/>
                </a:path>
                <a:path w="2900679" h="1661160">
                  <a:moveTo>
                    <a:pt x="282397" y="536473"/>
                  </a:moveTo>
                  <a:lnTo>
                    <a:pt x="281927" y="524865"/>
                  </a:lnTo>
                  <a:lnTo>
                    <a:pt x="277876" y="534987"/>
                  </a:lnTo>
                  <a:lnTo>
                    <a:pt x="275412" y="547547"/>
                  </a:lnTo>
                  <a:lnTo>
                    <a:pt x="280403" y="539635"/>
                  </a:lnTo>
                  <a:lnTo>
                    <a:pt x="280898" y="535978"/>
                  </a:lnTo>
                  <a:lnTo>
                    <a:pt x="282397" y="536473"/>
                  </a:lnTo>
                  <a:close/>
                </a:path>
                <a:path w="2900679" h="1661160">
                  <a:moveTo>
                    <a:pt x="282613" y="523176"/>
                  </a:moveTo>
                  <a:lnTo>
                    <a:pt x="281851" y="522922"/>
                  </a:lnTo>
                  <a:lnTo>
                    <a:pt x="281927" y="524865"/>
                  </a:lnTo>
                  <a:lnTo>
                    <a:pt x="282613" y="523176"/>
                  </a:lnTo>
                  <a:close/>
                </a:path>
                <a:path w="2900679" h="1661160">
                  <a:moveTo>
                    <a:pt x="285318" y="243230"/>
                  </a:moveTo>
                  <a:lnTo>
                    <a:pt x="278726" y="241058"/>
                  </a:lnTo>
                  <a:lnTo>
                    <a:pt x="275501" y="253365"/>
                  </a:lnTo>
                  <a:lnTo>
                    <a:pt x="272580" y="265772"/>
                  </a:lnTo>
                  <a:lnTo>
                    <a:pt x="275285" y="266687"/>
                  </a:lnTo>
                  <a:lnTo>
                    <a:pt x="276047" y="266928"/>
                  </a:lnTo>
                  <a:lnTo>
                    <a:pt x="283044" y="255854"/>
                  </a:lnTo>
                  <a:lnTo>
                    <a:pt x="285318" y="243230"/>
                  </a:lnTo>
                  <a:close/>
                </a:path>
                <a:path w="2900679" h="1661160">
                  <a:moveTo>
                    <a:pt x="286308" y="1059307"/>
                  </a:moveTo>
                  <a:lnTo>
                    <a:pt x="284314" y="1045273"/>
                  </a:lnTo>
                  <a:lnTo>
                    <a:pt x="256260" y="1036027"/>
                  </a:lnTo>
                  <a:lnTo>
                    <a:pt x="255041" y="1022248"/>
                  </a:lnTo>
                  <a:lnTo>
                    <a:pt x="224891" y="1012304"/>
                  </a:lnTo>
                  <a:lnTo>
                    <a:pt x="221665" y="1024623"/>
                  </a:lnTo>
                  <a:lnTo>
                    <a:pt x="215353" y="1022540"/>
                  </a:lnTo>
                  <a:lnTo>
                    <a:pt x="215646" y="1022629"/>
                  </a:lnTo>
                  <a:lnTo>
                    <a:pt x="215099" y="1009078"/>
                  </a:lnTo>
                  <a:lnTo>
                    <a:pt x="212077" y="1008087"/>
                  </a:lnTo>
                  <a:lnTo>
                    <a:pt x="208127" y="1020152"/>
                  </a:lnTo>
                  <a:lnTo>
                    <a:pt x="199720" y="1017384"/>
                  </a:lnTo>
                  <a:lnTo>
                    <a:pt x="202831" y="1018400"/>
                  </a:lnTo>
                  <a:lnTo>
                    <a:pt x="206057" y="1006094"/>
                  </a:lnTo>
                  <a:lnTo>
                    <a:pt x="203796" y="1005344"/>
                  </a:lnTo>
                  <a:lnTo>
                    <a:pt x="195681" y="1016050"/>
                  </a:lnTo>
                  <a:lnTo>
                    <a:pt x="190487" y="1014336"/>
                  </a:lnTo>
                  <a:lnTo>
                    <a:pt x="188849" y="1000417"/>
                  </a:lnTo>
                  <a:lnTo>
                    <a:pt x="179463" y="1010704"/>
                  </a:lnTo>
                  <a:lnTo>
                    <a:pt x="180428" y="997648"/>
                  </a:lnTo>
                  <a:lnTo>
                    <a:pt x="187426" y="986574"/>
                  </a:lnTo>
                  <a:lnTo>
                    <a:pt x="189141" y="973772"/>
                  </a:lnTo>
                  <a:lnTo>
                    <a:pt x="182905" y="985088"/>
                  </a:lnTo>
                  <a:lnTo>
                    <a:pt x="182143" y="984834"/>
                  </a:lnTo>
                  <a:lnTo>
                    <a:pt x="178917" y="997140"/>
                  </a:lnTo>
                  <a:lnTo>
                    <a:pt x="172681" y="1008456"/>
                  </a:lnTo>
                  <a:lnTo>
                    <a:pt x="175971" y="1009561"/>
                  </a:lnTo>
                  <a:lnTo>
                    <a:pt x="105613" y="986345"/>
                  </a:lnTo>
                  <a:lnTo>
                    <a:pt x="101638" y="998397"/>
                  </a:lnTo>
                  <a:lnTo>
                    <a:pt x="122262" y="1005205"/>
                  </a:lnTo>
                  <a:lnTo>
                    <a:pt x="286308" y="1059307"/>
                  </a:lnTo>
                  <a:close/>
                </a:path>
                <a:path w="2900679" h="1661160">
                  <a:moveTo>
                    <a:pt x="294767" y="1048727"/>
                  </a:moveTo>
                  <a:lnTo>
                    <a:pt x="286308" y="1059307"/>
                  </a:lnTo>
                  <a:lnTo>
                    <a:pt x="293230" y="1061593"/>
                  </a:lnTo>
                  <a:lnTo>
                    <a:pt x="294767" y="1048727"/>
                  </a:lnTo>
                  <a:close/>
                </a:path>
                <a:path w="2900679" h="1661160">
                  <a:moveTo>
                    <a:pt x="295236" y="233133"/>
                  </a:moveTo>
                  <a:lnTo>
                    <a:pt x="294728" y="219595"/>
                  </a:lnTo>
                  <a:lnTo>
                    <a:pt x="294436" y="206121"/>
                  </a:lnTo>
                  <a:lnTo>
                    <a:pt x="290449" y="218186"/>
                  </a:lnTo>
                  <a:lnTo>
                    <a:pt x="289699" y="217932"/>
                  </a:lnTo>
                  <a:lnTo>
                    <a:pt x="288836" y="219138"/>
                  </a:lnTo>
                  <a:lnTo>
                    <a:pt x="287312" y="215023"/>
                  </a:lnTo>
                  <a:lnTo>
                    <a:pt x="285292" y="208495"/>
                  </a:lnTo>
                  <a:lnTo>
                    <a:pt x="278041" y="220332"/>
                  </a:lnTo>
                  <a:lnTo>
                    <a:pt x="278853" y="223164"/>
                  </a:lnTo>
                  <a:lnTo>
                    <a:pt x="279882" y="224586"/>
                  </a:lnTo>
                  <a:lnTo>
                    <a:pt x="280250" y="227520"/>
                  </a:lnTo>
                  <a:lnTo>
                    <a:pt x="279095" y="234886"/>
                  </a:lnTo>
                  <a:lnTo>
                    <a:pt x="280593" y="232879"/>
                  </a:lnTo>
                  <a:lnTo>
                    <a:pt x="280835" y="229616"/>
                  </a:lnTo>
                  <a:lnTo>
                    <a:pt x="280822" y="227101"/>
                  </a:lnTo>
                  <a:lnTo>
                    <a:pt x="284568" y="220802"/>
                  </a:lnTo>
                  <a:lnTo>
                    <a:pt x="284213" y="225602"/>
                  </a:lnTo>
                  <a:lnTo>
                    <a:pt x="281952" y="228752"/>
                  </a:lnTo>
                  <a:lnTo>
                    <a:pt x="295236" y="233133"/>
                  </a:lnTo>
                  <a:close/>
                </a:path>
                <a:path w="2900679" h="1661160">
                  <a:moveTo>
                    <a:pt x="299123" y="100685"/>
                  </a:moveTo>
                  <a:lnTo>
                    <a:pt x="297637" y="105206"/>
                  </a:lnTo>
                  <a:lnTo>
                    <a:pt x="298386" y="104457"/>
                  </a:lnTo>
                  <a:lnTo>
                    <a:pt x="299123" y="100685"/>
                  </a:lnTo>
                  <a:close/>
                </a:path>
                <a:path w="2900679" h="1661160">
                  <a:moveTo>
                    <a:pt x="302094" y="248767"/>
                  </a:moveTo>
                  <a:lnTo>
                    <a:pt x="301332" y="248513"/>
                  </a:lnTo>
                  <a:lnTo>
                    <a:pt x="293585" y="259334"/>
                  </a:lnTo>
                  <a:lnTo>
                    <a:pt x="294347" y="259588"/>
                  </a:lnTo>
                  <a:lnTo>
                    <a:pt x="298869" y="261073"/>
                  </a:lnTo>
                  <a:lnTo>
                    <a:pt x="302094" y="248767"/>
                  </a:lnTo>
                  <a:close/>
                </a:path>
                <a:path w="2900679" h="1661160">
                  <a:moveTo>
                    <a:pt x="302564" y="75069"/>
                  </a:moveTo>
                  <a:lnTo>
                    <a:pt x="298856" y="73850"/>
                  </a:lnTo>
                  <a:lnTo>
                    <a:pt x="296316" y="86385"/>
                  </a:lnTo>
                  <a:lnTo>
                    <a:pt x="299339" y="87376"/>
                  </a:lnTo>
                  <a:lnTo>
                    <a:pt x="302564" y="75069"/>
                  </a:lnTo>
                  <a:close/>
                </a:path>
                <a:path w="2900679" h="1661160">
                  <a:moveTo>
                    <a:pt x="309626" y="251256"/>
                  </a:moveTo>
                  <a:lnTo>
                    <a:pt x="307365" y="250507"/>
                  </a:lnTo>
                  <a:lnTo>
                    <a:pt x="301129" y="261823"/>
                  </a:lnTo>
                  <a:lnTo>
                    <a:pt x="304520" y="262940"/>
                  </a:lnTo>
                  <a:lnTo>
                    <a:pt x="309626" y="251256"/>
                  </a:lnTo>
                  <a:close/>
                </a:path>
                <a:path w="2900679" h="1661160">
                  <a:moveTo>
                    <a:pt x="310654" y="238213"/>
                  </a:moveTo>
                  <a:lnTo>
                    <a:pt x="305320" y="236461"/>
                  </a:lnTo>
                  <a:lnTo>
                    <a:pt x="306273" y="223405"/>
                  </a:lnTo>
                  <a:lnTo>
                    <a:pt x="299300" y="234467"/>
                  </a:lnTo>
                  <a:lnTo>
                    <a:pt x="303415" y="235839"/>
                  </a:lnTo>
                  <a:lnTo>
                    <a:pt x="298157" y="234099"/>
                  </a:lnTo>
                  <a:lnTo>
                    <a:pt x="302983" y="249059"/>
                  </a:lnTo>
                  <a:lnTo>
                    <a:pt x="310654" y="238213"/>
                  </a:lnTo>
                  <a:close/>
                </a:path>
                <a:path w="2900679" h="1661160">
                  <a:moveTo>
                    <a:pt x="311848" y="236537"/>
                  </a:moveTo>
                  <a:lnTo>
                    <a:pt x="310654" y="238213"/>
                  </a:lnTo>
                  <a:lnTo>
                    <a:pt x="311340" y="238442"/>
                  </a:lnTo>
                  <a:lnTo>
                    <a:pt x="311848" y="236537"/>
                  </a:lnTo>
                  <a:close/>
                </a:path>
                <a:path w="2900679" h="1661160">
                  <a:moveTo>
                    <a:pt x="325450" y="550672"/>
                  </a:moveTo>
                  <a:lnTo>
                    <a:pt x="323011" y="549871"/>
                  </a:lnTo>
                  <a:lnTo>
                    <a:pt x="324053" y="536841"/>
                  </a:lnTo>
                  <a:lnTo>
                    <a:pt x="320294" y="535597"/>
                  </a:lnTo>
                  <a:lnTo>
                    <a:pt x="320078" y="548906"/>
                  </a:lnTo>
                  <a:lnTo>
                    <a:pt x="305257" y="544017"/>
                  </a:lnTo>
                  <a:lnTo>
                    <a:pt x="299999" y="555650"/>
                  </a:lnTo>
                  <a:lnTo>
                    <a:pt x="296506" y="554507"/>
                  </a:lnTo>
                  <a:lnTo>
                    <a:pt x="298983" y="541947"/>
                  </a:lnTo>
                  <a:lnTo>
                    <a:pt x="282397" y="536473"/>
                  </a:lnTo>
                  <a:lnTo>
                    <a:pt x="280403" y="539635"/>
                  </a:lnTo>
                  <a:lnTo>
                    <a:pt x="279171" y="548792"/>
                  </a:lnTo>
                  <a:lnTo>
                    <a:pt x="275412" y="547547"/>
                  </a:lnTo>
                  <a:lnTo>
                    <a:pt x="271640" y="546303"/>
                  </a:lnTo>
                  <a:lnTo>
                    <a:pt x="274866" y="533996"/>
                  </a:lnTo>
                  <a:lnTo>
                    <a:pt x="272605" y="533247"/>
                  </a:lnTo>
                  <a:lnTo>
                    <a:pt x="267868" y="545058"/>
                  </a:lnTo>
                  <a:lnTo>
                    <a:pt x="268630" y="545312"/>
                  </a:lnTo>
                  <a:lnTo>
                    <a:pt x="271526" y="546277"/>
                  </a:lnTo>
                  <a:lnTo>
                    <a:pt x="266903" y="558114"/>
                  </a:lnTo>
                  <a:lnTo>
                    <a:pt x="307606" y="571538"/>
                  </a:lnTo>
                  <a:lnTo>
                    <a:pt x="305549" y="557491"/>
                  </a:lnTo>
                  <a:lnTo>
                    <a:pt x="311581" y="559473"/>
                  </a:lnTo>
                  <a:lnTo>
                    <a:pt x="308356" y="571779"/>
                  </a:lnTo>
                  <a:lnTo>
                    <a:pt x="310616" y="572528"/>
                  </a:lnTo>
                  <a:lnTo>
                    <a:pt x="314579" y="560476"/>
                  </a:lnTo>
                  <a:lnTo>
                    <a:pt x="320624" y="562457"/>
                  </a:lnTo>
                  <a:lnTo>
                    <a:pt x="320408" y="575754"/>
                  </a:lnTo>
                  <a:lnTo>
                    <a:pt x="323621" y="563460"/>
                  </a:lnTo>
                  <a:lnTo>
                    <a:pt x="324053" y="563587"/>
                  </a:lnTo>
                  <a:lnTo>
                    <a:pt x="325450" y="550672"/>
                  </a:lnTo>
                  <a:close/>
                </a:path>
                <a:path w="2900679" h="1661160">
                  <a:moveTo>
                    <a:pt x="328612" y="1037310"/>
                  </a:moveTo>
                  <a:lnTo>
                    <a:pt x="327748" y="1034618"/>
                  </a:lnTo>
                  <a:lnTo>
                    <a:pt x="325729" y="1035939"/>
                  </a:lnTo>
                  <a:lnTo>
                    <a:pt x="323888" y="1036688"/>
                  </a:lnTo>
                  <a:lnTo>
                    <a:pt x="323583" y="1032306"/>
                  </a:lnTo>
                  <a:lnTo>
                    <a:pt x="321043" y="1039279"/>
                  </a:lnTo>
                  <a:lnTo>
                    <a:pt x="318033" y="1045324"/>
                  </a:lnTo>
                  <a:lnTo>
                    <a:pt x="315315" y="1052398"/>
                  </a:lnTo>
                  <a:lnTo>
                    <a:pt x="313626" y="1062469"/>
                  </a:lnTo>
                  <a:lnTo>
                    <a:pt x="317385" y="1058697"/>
                  </a:lnTo>
                  <a:lnTo>
                    <a:pt x="320636" y="1056424"/>
                  </a:lnTo>
                  <a:lnTo>
                    <a:pt x="321906" y="1060183"/>
                  </a:lnTo>
                  <a:lnTo>
                    <a:pt x="325653" y="1053896"/>
                  </a:lnTo>
                  <a:lnTo>
                    <a:pt x="319633" y="1054417"/>
                  </a:lnTo>
                  <a:lnTo>
                    <a:pt x="320116" y="1050404"/>
                  </a:lnTo>
                  <a:lnTo>
                    <a:pt x="321691" y="1045845"/>
                  </a:lnTo>
                  <a:lnTo>
                    <a:pt x="326339" y="1042568"/>
                  </a:lnTo>
                  <a:lnTo>
                    <a:pt x="328612" y="1037310"/>
                  </a:lnTo>
                  <a:close/>
                </a:path>
                <a:path w="2900679" h="1661160">
                  <a:moveTo>
                    <a:pt x="331660" y="1154506"/>
                  </a:moveTo>
                  <a:lnTo>
                    <a:pt x="259067" y="1130566"/>
                  </a:lnTo>
                  <a:lnTo>
                    <a:pt x="256159" y="1142974"/>
                  </a:lnTo>
                  <a:lnTo>
                    <a:pt x="276504" y="1149692"/>
                  </a:lnTo>
                  <a:lnTo>
                    <a:pt x="279311" y="1163993"/>
                  </a:lnTo>
                  <a:lnTo>
                    <a:pt x="286410" y="1152956"/>
                  </a:lnTo>
                  <a:lnTo>
                    <a:pt x="289039" y="1153820"/>
                  </a:lnTo>
                  <a:lnTo>
                    <a:pt x="287261" y="1166609"/>
                  </a:lnTo>
                  <a:lnTo>
                    <a:pt x="290614" y="1167714"/>
                  </a:lnTo>
                  <a:lnTo>
                    <a:pt x="292328" y="1154912"/>
                  </a:lnTo>
                  <a:lnTo>
                    <a:pt x="314299" y="1162164"/>
                  </a:lnTo>
                  <a:lnTo>
                    <a:pt x="313220" y="1175169"/>
                  </a:lnTo>
                  <a:lnTo>
                    <a:pt x="321043" y="1177747"/>
                  </a:lnTo>
                  <a:lnTo>
                    <a:pt x="323227" y="1165098"/>
                  </a:lnTo>
                  <a:lnTo>
                    <a:pt x="326250" y="1166088"/>
                  </a:lnTo>
                  <a:lnTo>
                    <a:pt x="331660" y="1154506"/>
                  </a:lnTo>
                  <a:close/>
                </a:path>
                <a:path w="2900679" h="1661160">
                  <a:moveTo>
                    <a:pt x="335940" y="139573"/>
                  </a:moveTo>
                  <a:lnTo>
                    <a:pt x="329603" y="137490"/>
                  </a:lnTo>
                  <a:lnTo>
                    <a:pt x="328536" y="139166"/>
                  </a:lnTo>
                  <a:lnTo>
                    <a:pt x="327317" y="150101"/>
                  </a:lnTo>
                  <a:lnTo>
                    <a:pt x="329577" y="150850"/>
                  </a:lnTo>
                  <a:lnTo>
                    <a:pt x="333908" y="152273"/>
                  </a:lnTo>
                  <a:lnTo>
                    <a:pt x="335940" y="139573"/>
                  </a:lnTo>
                  <a:close/>
                </a:path>
                <a:path w="2900679" h="1661160">
                  <a:moveTo>
                    <a:pt x="336334" y="413499"/>
                  </a:moveTo>
                  <a:lnTo>
                    <a:pt x="330568" y="418287"/>
                  </a:lnTo>
                  <a:lnTo>
                    <a:pt x="324535" y="413791"/>
                  </a:lnTo>
                  <a:lnTo>
                    <a:pt x="319798" y="423087"/>
                  </a:lnTo>
                  <a:lnTo>
                    <a:pt x="326313" y="418553"/>
                  </a:lnTo>
                  <a:lnTo>
                    <a:pt x="321576" y="430364"/>
                  </a:lnTo>
                  <a:lnTo>
                    <a:pt x="326097" y="431863"/>
                  </a:lnTo>
                  <a:lnTo>
                    <a:pt x="332092" y="421297"/>
                  </a:lnTo>
                  <a:lnTo>
                    <a:pt x="331584" y="420293"/>
                  </a:lnTo>
                  <a:lnTo>
                    <a:pt x="336334" y="413499"/>
                  </a:lnTo>
                  <a:close/>
                </a:path>
                <a:path w="2900679" h="1661160">
                  <a:moveTo>
                    <a:pt x="339966" y="127533"/>
                  </a:moveTo>
                  <a:lnTo>
                    <a:pt x="331698" y="124802"/>
                  </a:lnTo>
                  <a:lnTo>
                    <a:pt x="332447" y="111671"/>
                  </a:lnTo>
                  <a:lnTo>
                    <a:pt x="320979" y="107899"/>
                  </a:lnTo>
                  <a:lnTo>
                    <a:pt x="324802" y="95783"/>
                  </a:lnTo>
                  <a:lnTo>
                    <a:pt x="328726" y="97078"/>
                  </a:lnTo>
                  <a:lnTo>
                    <a:pt x="329196" y="83858"/>
                  </a:lnTo>
                  <a:lnTo>
                    <a:pt x="318389" y="80289"/>
                  </a:lnTo>
                  <a:lnTo>
                    <a:pt x="312140" y="91605"/>
                  </a:lnTo>
                  <a:lnTo>
                    <a:pt x="307416" y="103416"/>
                  </a:lnTo>
                  <a:lnTo>
                    <a:pt x="309422" y="104089"/>
                  </a:lnTo>
                  <a:lnTo>
                    <a:pt x="301383" y="101434"/>
                  </a:lnTo>
                  <a:lnTo>
                    <a:pt x="298386" y="104457"/>
                  </a:lnTo>
                  <a:lnTo>
                    <a:pt x="296659" y="113245"/>
                  </a:lnTo>
                  <a:lnTo>
                    <a:pt x="300964" y="114681"/>
                  </a:lnTo>
                  <a:lnTo>
                    <a:pt x="295148" y="112750"/>
                  </a:lnTo>
                  <a:lnTo>
                    <a:pt x="297637" y="105206"/>
                  </a:lnTo>
                  <a:lnTo>
                    <a:pt x="291376" y="111506"/>
                  </a:lnTo>
                  <a:lnTo>
                    <a:pt x="288277" y="110490"/>
                  </a:lnTo>
                  <a:lnTo>
                    <a:pt x="289877" y="111010"/>
                  </a:lnTo>
                  <a:lnTo>
                    <a:pt x="293852" y="98945"/>
                  </a:lnTo>
                  <a:lnTo>
                    <a:pt x="287070" y="96710"/>
                  </a:lnTo>
                  <a:lnTo>
                    <a:pt x="284594" y="109270"/>
                  </a:lnTo>
                  <a:lnTo>
                    <a:pt x="272935" y="105435"/>
                  </a:lnTo>
                  <a:lnTo>
                    <a:pt x="281584" y="108267"/>
                  </a:lnTo>
                  <a:lnTo>
                    <a:pt x="284873" y="95986"/>
                  </a:lnTo>
                  <a:lnTo>
                    <a:pt x="286308" y="96456"/>
                  </a:lnTo>
                  <a:lnTo>
                    <a:pt x="292290" y="85064"/>
                  </a:lnTo>
                  <a:lnTo>
                    <a:pt x="293306" y="85394"/>
                  </a:lnTo>
                  <a:lnTo>
                    <a:pt x="298856" y="73850"/>
                  </a:lnTo>
                  <a:lnTo>
                    <a:pt x="291249" y="71348"/>
                  </a:lnTo>
                  <a:lnTo>
                    <a:pt x="292976" y="58534"/>
                  </a:lnTo>
                  <a:lnTo>
                    <a:pt x="285064" y="69303"/>
                  </a:lnTo>
                  <a:lnTo>
                    <a:pt x="274675" y="65874"/>
                  </a:lnTo>
                  <a:lnTo>
                    <a:pt x="277152" y="53314"/>
                  </a:lnTo>
                  <a:lnTo>
                    <a:pt x="273164" y="65379"/>
                  </a:lnTo>
                  <a:lnTo>
                    <a:pt x="270903" y="64630"/>
                  </a:lnTo>
                  <a:lnTo>
                    <a:pt x="263918" y="75704"/>
                  </a:lnTo>
                  <a:lnTo>
                    <a:pt x="266166" y="76454"/>
                  </a:lnTo>
                  <a:lnTo>
                    <a:pt x="263017" y="88773"/>
                  </a:lnTo>
                  <a:lnTo>
                    <a:pt x="259816" y="101092"/>
                  </a:lnTo>
                  <a:lnTo>
                    <a:pt x="262737" y="102057"/>
                  </a:lnTo>
                  <a:lnTo>
                    <a:pt x="263779" y="102400"/>
                  </a:lnTo>
                  <a:lnTo>
                    <a:pt x="268224" y="90500"/>
                  </a:lnTo>
                  <a:lnTo>
                    <a:pt x="269811" y="91020"/>
                  </a:lnTo>
                  <a:lnTo>
                    <a:pt x="267258" y="103555"/>
                  </a:lnTo>
                  <a:lnTo>
                    <a:pt x="262737" y="102057"/>
                  </a:lnTo>
                  <a:lnTo>
                    <a:pt x="255574" y="113068"/>
                  </a:lnTo>
                  <a:lnTo>
                    <a:pt x="263652" y="115735"/>
                  </a:lnTo>
                  <a:lnTo>
                    <a:pt x="268008" y="103809"/>
                  </a:lnTo>
                  <a:lnTo>
                    <a:pt x="271767" y="105054"/>
                  </a:lnTo>
                  <a:lnTo>
                    <a:pt x="264045" y="115862"/>
                  </a:lnTo>
                  <a:lnTo>
                    <a:pt x="276098" y="119837"/>
                  </a:lnTo>
                  <a:lnTo>
                    <a:pt x="306997" y="130022"/>
                  </a:lnTo>
                  <a:lnTo>
                    <a:pt x="309702" y="117551"/>
                  </a:lnTo>
                  <a:lnTo>
                    <a:pt x="304190" y="115735"/>
                  </a:lnTo>
                  <a:lnTo>
                    <a:pt x="310057" y="104305"/>
                  </a:lnTo>
                  <a:lnTo>
                    <a:pt x="313817" y="105537"/>
                  </a:lnTo>
                  <a:lnTo>
                    <a:pt x="312458" y="118452"/>
                  </a:lnTo>
                  <a:lnTo>
                    <a:pt x="306997" y="130022"/>
                  </a:lnTo>
                  <a:lnTo>
                    <a:pt x="317423" y="133464"/>
                  </a:lnTo>
                  <a:lnTo>
                    <a:pt x="276098" y="119837"/>
                  </a:lnTo>
                  <a:lnTo>
                    <a:pt x="270332" y="134226"/>
                  </a:lnTo>
                  <a:lnTo>
                    <a:pt x="269557" y="144424"/>
                  </a:lnTo>
                  <a:lnTo>
                    <a:pt x="276428" y="146697"/>
                  </a:lnTo>
                  <a:lnTo>
                    <a:pt x="320890" y="161353"/>
                  </a:lnTo>
                  <a:lnTo>
                    <a:pt x="322605" y="148551"/>
                  </a:lnTo>
                  <a:lnTo>
                    <a:pt x="328536" y="139166"/>
                  </a:lnTo>
                  <a:lnTo>
                    <a:pt x="328739" y="137210"/>
                  </a:lnTo>
                  <a:lnTo>
                    <a:pt x="329603" y="137490"/>
                  </a:lnTo>
                  <a:lnTo>
                    <a:pt x="335826" y="139534"/>
                  </a:lnTo>
                  <a:lnTo>
                    <a:pt x="339966" y="127533"/>
                  </a:lnTo>
                  <a:close/>
                </a:path>
                <a:path w="2900679" h="1661160">
                  <a:moveTo>
                    <a:pt x="343763" y="262509"/>
                  </a:moveTo>
                  <a:lnTo>
                    <a:pt x="342785" y="262191"/>
                  </a:lnTo>
                  <a:lnTo>
                    <a:pt x="336550" y="273507"/>
                  </a:lnTo>
                  <a:lnTo>
                    <a:pt x="343763" y="262509"/>
                  </a:lnTo>
                  <a:close/>
                </a:path>
                <a:path w="2900679" h="1661160">
                  <a:moveTo>
                    <a:pt x="346379" y="1186103"/>
                  </a:moveTo>
                  <a:lnTo>
                    <a:pt x="321691" y="1177963"/>
                  </a:lnTo>
                  <a:lnTo>
                    <a:pt x="326669" y="1192987"/>
                  </a:lnTo>
                  <a:lnTo>
                    <a:pt x="335216" y="1195793"/>
                  </a:lnTo>
                  <a:lnTo>
                    <a:pt x="346379" y="1186103"/>
                  </a:lnTo>
                  <a:close/>
                </a:path>
                <a:path w="2900679" h="1661160">
                  <a:moveTo>
                    <a:pt x="347027" y="1070140"/>
                  </a:moveTo>
                  <a:lnTo>
                    <a:pt x="341007" y="1070673"/>
                  </a:lnTo>
                  <a:lnTo>
                    <a:pt x="344500" y="1065136"/>
                  </a:lnTo>
                  <a:lnTo>
                    <a:pt x="339991" y="1066152"/>
                  </a:lnTo>
                  <a:lnTo>
                    <a:pt x="336715" y="1063396"/>
                  </a:lnTo>
                  <a:lnTo>
                    <a:pt x="331216" y="1067435"/>
                  </a:lnTo>
                  <a:lnTo>
                    <a:pt x="333425" y="1070635"/>
                  </a:lnTo>
                  <a:lnTo>
                    <a:pt x="337146" y="1069708"/>
                  </a:lnTo>
                  <a:lnTo>
                    <a:pt x="340360" y="1070343"/>
                  </a:lnTo>
                  <a:lnTo>
                    <a:pt x="341033" y="1078204"/>
                  </a:lnTo>
                  <a:lnTo>
                    <a:pt x="347027" y="1070140"/>
                  </a:lnTo>
                  <a:close/>
                </a:path>
                <a:path w="2900679" h="1661160">
                  <a:moveTo>
                    <a:pt x="347268" y="985812"/>
                  </a:moveTo>
                  <a:lnTo>
                    <a:pt x="330098" y="980147"/>
                  </a:lnTo>
                  <a:lnTo>
                    <a:pt x="339737" y="983322"/>
                  </a:lnTo>
                  <a:lnTo>
                    <a:pt x="341477" y="970521"/>
                  </a:lnTo>
                  <a:lnTo>
                    <a:pt x="279654" y="950137"/>
                  </a:lnTo>
                  <a:lnTo>
                    <a:pt x="276428" y="962444"/>
                  </a:lnTo>
                  <a:lnTo>
                    <a:pt x="301218" y="970635"/>
                  </a:lnTo>
                  <a:lnTo>
                    <a:pt x="300532" y="983767"/>
                  </a:lnTo>
                  <a:lnTo>
                    <a:pt x="304088" y="984935"/>
                  </a:lnTo>
                  <a:lnTo>
                    <a:pt x="310349" y="973632"/>
                  </a:lnTo>
                  <a:lnTo>
                    <a:pt x="307873" y="986180"/>
                  </a:lnTo>
                  <a:lnTo>
                    <a:pt x="311645" y="987425"/>
                  </a:lnTo>
                  <a:lnTo>
                    <a:pt x="320979" y="977150"/>
                  </a:lnTo>
                  <a:lnTo>
                    <a:pt x="325208" y="991908"/>
                  </a:lnTo>
                  <a:lnTo>
                    <a:pt x="334530" y="994981"/>
                  </a:lnTo>
                  <a:lnTo>
                    <a:pt x="347268" y="985812"/>
                  </a:lnTo>
                  <a:close/>
                </a:path>
                <a:path w="2900679" h="1661160">
                  <a:moveTo>
                    <a:pt x="348653" y="130390"/>
                  </a:moveTo>
                  <a:lnTo>
                    <a:pt x="343408" y="142036"/>
                  </a:lnTo>
                  <a:lnTo>
                    <a:pt x="346176" y="142951"/>
                  </a:lnTo>
                  <a:lnTo>
                    <a:pt x="348653" y="130390"/>
                  </a:lnTo>
                  <a:close/>
                </a:path>
                <a:path w="2900679" h="1661160">
                  <a:moveTo>
                    <a:pt x="352425" y="131635"/>
                  </a:moveTo>
                  <a:lnTo>
                    <a:pt x="346176" y="142951"/>
                  </a:lnTo>
                  <a:lnTo>
                    <a:pt x="346938" y="143205"/>
                  </a:lnTo>
                  <a:lnTo>
                    <a:pt x="349948" y="144195"/>
                  </a:lnTo>
                  <a:lnTo>
                    <a:pt x="352425" y="131635"/>
                  </a:lnTo>
                  <a:close/>
                </a:path>
                <a:path w="2900679" h="1661160">
                  <a:moveTo>
                    <a:pt x="353720" y="145440"/>
                  </a:moveTo>
                  <a:lnTo>
                    <a:pt x="348234" y="156997"/>
                  </a:lnTo>
                  <a:lnTo>
                    <a:pt x="350697" y="144449"/>
                  </a:lnTo>
                  <a:lnTo>
                    <a:pt x="345224" y="156006"/>
                  </a:lnTo>
                  <a:lnTo>
                    <a:pt x="346938" y="143205"/>
                  </a:lnTo>
                  <a:lnTo>
                    <a:pt x="339166" y="140639"/>
                  </a:lnTo>
                  <a:lnTo>
                    <a:pt x="333908" y="152273"/>
                  </a:lnTo>
                  <a:lnTo>
                    <a:pt x="340169" y="154343"/>
                  </a:lnTo>
                  <a:lnTo>
                    <a:pt x="329577" y="150850"/>
                  </a:lnTo>
                  <a:lnTo>
                    <a:pt x="328434" y="163842"/>
                  </a:lnTo>
                  <a:lnTo>
                    <a:pt x="347268" y="170053"/>
                  </a:lnTo>
                  <a:lnTo>
                    <a:pt x="349732" y="157505"/>
                  </a:lnTo>
                  <a:lnTo>
                    <a:pt x="352755" y="158496"/>
                  </a:lnTo>
                  <a:lnTo>
                    <a:pt x="353720" y="145440"/>
                  </a:lnTo>
                  <a:close/>
                </a:path>
                <a:path w="2900679" h="1661160">
                  <a:moveTo>
                    <a:pt x="355028" y="654037"/>
                  </a:moveTo>
                  <a:lnTo>
                    <a:pt x="353745" y="653618"/>
                  </a:lnTo>
                  <a:lnTo>
                    <a:pt x="348056" y="665111"/>
                  </a:lnTo>
                  <a:lnTo>
                    <a:pt x="351561" y="666267"/>
                  </a:lnTo>
                  <a:lnTo>
                    <a:pt x="355028" y="654037"/>
                  </a:lnTo>
                  <a:close/>
                </a:path>
                <a:path w="2900679" h="1661160">
                  <a:moveTo>
                    <a:pt x="366445" y="1018882"/>
                  </a:moveTo>
                  <a:lnTo>
                    <a:pt x="365391" y="1010450"/>
                  </a:lnTo>
                  <a:lnTo>
                    <a:pt x="361175" y="1017143"/>
                  </a:lnTo>
                  <a:lnTo>
                    <a:pt x="366445" y="1018882"/>
                  </a:lnTo>
                  <a:close/>
                </a:path>
                <a:path w="2900679" h="1661160">
                  <a:moveTo>
                    <a:pt x="366839" y="136385"/>
                  </a:moveTo>
                  <a:lnTo>
                    <a:pt x="365163" y="122542"/>
                  </a:lnTo>
                  <a:lnTo>
                    <a:pt x="363385" y="108508"/>
                  </a:lnTo>
                  <a:lnTo>
                    <a:pt x="359410" y="120573"/>
                  </a:lnTo>
                  <a:lnTo>
                    <a:pt x="356400" y="119570"/>
                  </a:lnTo>
                  <a:lnTo>
                    <a:pt x="356184" y="132880"/>
                  </a:lnTo>
                  <a:lnTo>
                    <a:pt x="354685" y="132384"/>
                  </a:lnTo>
                  <a:lnTo>
                    <a:pt x="353720" y="145440"/>
                  </a:lnTo>
                  <a:lnTo>
                    <a:pt x="359956" y="134124"/>
                  </a:lnTo>
                  <a:lnTo>
                    <a:pt x="366839" y="136385"/>
                  </a:lnTo>
                  <a:close/>
                </a:path>
                <a:path w="2900679" h="1661160">
                  <a:moveTo>
                    <a:pt x="367588" y="1063548"/>
                  </a:moveTo>
                  <a:lnTo>
                    <a:pt x="367080" y="1060030"/>
                  </a:lnTo>
                  <a:lnTo>
                    <a:pt x="365569" y="1059535"/>
                  </a:lnTo>
                  <a:lnTo>
                    <a:pt x="364058" y="1056525"/>
                  </a:lnTo>
                  <a:lnTo>
                    <a:pt x="361238" y="1058964"/>
                  </a:lnTo>
                  <a:lnTo>
                    <a:pt x="361810" y="1060805"/>
                  </a:lnTo>
                  <a:lnTo>
                    <a:pt x="360845" y="1061554"/>
                  </a:lnTo>
                  <a:lnTo>
                    <a:pt x="361315" y="1064818"/>
                  </a:lnTo>
                  <a:lnTo>
                    <a:pt x="359321" y="1068349"/>
                  </a:lnTo>
                  <a:lnTo>
                    <a:pt x="358076" y="1069606"/>
                  </a:lnTo>
                  <a:lnTo>
                    <a:pt x="357809" y="1067854"/>
                  </a:lnTo>
                  <a:lnTo>
                    <a:pt x="356311" y="1069860"/>
                  </a:lnTo>
                  <a:lnTo>
                    <a:pt x="357124" y="1065326"/>
                  </a:lnTo>
                  <a:lnTo>
                    <a:pt x="357301" y="1064336"/>
                  </a:lnTo>
                  <a:lnTo>
                    <a:pt x="360845" y="1061554"/>
                  </a:lnTo>
                  <a:lnTo>
                    <a:pt x="360553" y="1059548"/>
                  </a:lnTo>
                  <a:lnTo>
                    <a:pt x="361238" y="1058964"/>
                  </a:lnTo>
                  <a:lnTo>
                    <a:pt x="359778" y="1054277"/>
                  </a:lnTo>
                  <a:lnTo>
                    <a:pt x="356514" y="1054036"/>
                  </a:lnTo>
                  <a:lnTo>
                    <a:pt x="354774" y="1056805"/>
                  </a:lnTo>
                  <a:lnTo>
                    <a:pt x="352780" y="1062850"/>
                  </a:lnTo>
                  <a:lnTo>
                    <a:pt x="352767" y="1057821"/>
                  </a:lnTo>
                  <a:lnTo>
                    <a:pt x="353961" y="1055712"/>
                  </a:lnTo>
                  <a:lnTo>
                    <a:pt x="354761" y="1054303"/>
                  </a:lnTo>
                  <a:lnTo>
                    <a:pt x="354749" y="1049274"/>
                  </a:lnTo>
                  <a:lnTo>
                    <a:pt x="348234" y="1053820"/>
                  </a:lnTo>
                  <a:lnTo>
                    <a:pt x="343954" y="1049058"/>
                  </a:lnTo>
                  <a:lnTo>
                    <a:pt x="341922" y="1040028"/>
                  </a:lnTo>
                  <a:lnTo>
                    <a:pt x="340398" y="1050645"/>
                  </a:lnTo>
                  <a:lnTo>
                    <a:pt x="342849" y="1054658"/>
                  </a:lnTo>
                  <a:lnTo>
                    <a:pt x="345859" y="1058379"/>
                  </a:lnTo>
                  <a:lnTo>
                    <a:pt x="346024" y="1068146"/>
                  </a:lnTo>
                  <a:lnTo>
                    <a:pt x="350202" y="1063040"/>
                  </a:lnTo>
                  <a:lnTo>
                    <a:pt x="352247" y="1064133"/>
                  </a:lnTo>
                  <a:lnTo>
                    <a:pt x="352767" y="1069428"/>
                  </a:lnTo>
                  <a:lnTo>
                    <a:pt x="352323" y="1076909"/>
                  </a:lnTo>
                  <a:lnTo>
                    <a:pt x="358584" y="1075626"/>
                  </a:lnTo>
                  <a:lnTo>
                    <a:pt x="360083" y="1071105"/>
                  </a:lnTo>
                  <a:lnTo>
                    <a:pt x="360337" y="1070356"/>
                  </a:lnTo>
                  <a:lnTo>
                    <a:pt x="360578" y="1069594"/>
                  </a:lnTo>
                  <a:lnTo>
                    <a:pt x="367588" y="1063548"/>
                  </a:lnTo>
                  <a:close/>
                </a:path>
                <a:path w="2900679" h="1661160">
                  <a:moveTo>
                    <a:pt x="380517" y="127533"/>
                  </a:moveTo>
                  <a:close/>
                </a:path>
                <a:path w="2900679" h="1661160">
                  <a:moveTo>
                    <a:pt x="385038" y="129019"/>
                  </a:moveTo>
                  <a:lnTo>
                    <a:pt x="379818" y="140677"/>
                  </a:lnTo>
                  <a:lnTo>
                    <a:pt x="383311" y="141846"/>
                  </a:lnTo>
                  <a:lnTo>
                    <a:pt x="384822" y="142328"/>
                  </a:lnTo>
                  <a:lnTo>
                    <a:pt x="385038" y="129019"/>
                  </a:lnTo>
                  <a:close/>
                </a:path>
                <a:path w="2900679" h="1661160">
                  <a:moveTo>
                    <a:pt x="385419" y="583844"/>
                  </a:moveTo>
                  <a:lnTo>
                    <a:pt x="384352" y="584809"/>
                  </a:lnTo>
                  <a:lnTo>
                    <a:pt x="381457" y="595896"/>
                  </a:lnTo>
                  <a:lnTo>
                    <a:pt x="385419" y="583844"/>
                  </a:lnTo>
                  <a:close/>
                </a:path>
                <a:path w="2900679" h="1661160">
                  <a:moveTo>
                    <a:pt x="392734" y="1081036"/>
                  </a:moveTo>
                  <a:lnTo>
                    <a:pt x="386702" y="1079055"/>
                  </a:lnTo>
                  <a:lnTo>
                    <a:pt x="385749" y="1092111"/>
                  </a:lnTo>
                  <a:lnTo>
                    <a:pt x="382727" y="1091107"/>
                  </a:lnTo>
                  <a:lnTo>
                    <a:pt x="380263" y="1103668"/>
                  </a:lnTo>
                  <a:lnTo>
                    <a:pt x="386499" y="1092352"/>
                  </a:lnTo>
                  <a:lnTo>
                    <a:pt x="392734" y="1081036"/>
                  </a:lnTo>
                  <a:close/>
                </a:path>
                <a:path w="2900679" h="1661160">
                  <a:moveTo>
                    <a:pt x="395960" y="1068730"/>
                  </a:moveTo>
                  <a:lnTo>
                    <a:pt x="392950" y="1067739"/>
                  </a:lnTo>
                  <a:lnTo>
                    <a:pt x="387375" y="1077849"/>
                  </a:lnTo>
                  <a:lnTo>
                    <a:pt x="387464" y="1079296"/>
                  </a:lnTo>
                  <a:lnTo>
                    <a:pt x="392734" y="1081036"/>
                  </a:lnTo>
                  <a:lnTo>
                    <a:pt x="394246" y="1081532"/>
                  </a:lnTo>
                  <a:lnTo>
                    <a:pt x="395960" y="1068730"/>
                  </a:lnTo>
                  <a:close/>
                </a:path>
                <a:path w="2900679" h="1661160">
                  <a:moveTo>
                    <a:pt x="403034" y="188455"/>
                  </a:moveTo>
                  <a:lnTo>
                    <a:pt x="394931" y="199148"/>
                  </a:lnTo>
                  <a:lnTo>
                    <a:pt x="396049" y="199517"/>
                  </a:lnTo>
                  <a:lnTo>
                    <a:pt x="403034" y="188455"/>
                  </a:lnTo>
                  <a:close/>
                </a:path>
                <a:path w="2900679" h="1661160">
                  <a:moveTo>
                    <a:pt x="408038" y="591286"/>
                  </a:moveTo>
                  <a:lnTo>
                    <a:pt x="405028" y="590296"/>
                  </a:lnTo>
                  <a:lnTo>
                    <a:pt x="400075" y="602030"/>
                  </a:lnTo>
                  <a:lnTo>
                    <a:pt x="401802" y="602602"/>
                  </a:lnTo>
                  <a:lnTo>
                    <a:pt x="408038" y="591286"/>
                  </a:lnTo>
                  <a:close/>
                </a:path>
                <a:path w="2900679" h="1661160">
                  <a:moveTo>
                    <a:pt x="417182" y="1089101"/>
                  </a:moveTo>
                  <a:lnTo>
                    <a:pt x="403898" y="1084719"/>
                  </a:lnTo>
                  <a:lnTo>
                    <a:pt x="401231" y="1070470"/>
                  </a:lnTo>
                  <a:lnTo>
                    <a:pt x="394246" y="1081532"/>
                  </a:lnTo>
                  <a:lnTo>
                    <a:pt x="394030" y="1094841"/>
                  </a:lnTo>
                  <a:lnTo>
                    <a:pt x="395541" y="1095336"/>
                  </a:lnTo>
                  <a:lnTo>
                    <a:pt x="387045" y="1105903"/>
                  </a:lnTo>
                  <a:lnTo>
                    <a:pt x="414172" y="1114856"/>
                  </a:lnTo>
                  <a:lnTo>
                    <a:pt x="417182" y="1089101"/>
                  </a:lnTo>
                  <a:close/>
                </a:path>
                <a:path w="2900679" h="1661160">
                  <a:moveTo>
                    <a:pt x="420662" y="127393"/>
                  </a:moveTo>
                  <a:lnTo>
                    <a:pt x="416140" y="125907"/>
                  </a:lnTo>
                  <a:lnTo>
                    <a:pt x="408508" y="123393"/>
                  </a:lnTo>
                  <a:lnTo>
                    <a:pt x="414185" y="111887"/>
                  </a:lnTo>
                  <a:lnTo>
                    <a:pt x="417322" y="99555"/>
                  </a:lnTo>
                  <a:lnTo>
                    <a:pt x="412191" y="111226"/>
                  </a:lnTo>
                  <a:lnTo>
                    <a:pt x="410895" y="110807"/>
                  </a:lnTo>
                  <a:lnTo>
                    <a:pt x="405333" y="122339"/>
                  </a:lnTo>
                  <a:lnTo>
                    <a:pt x="407060" y="122923"/>
                  </a:lnTo>
                  <a:lnTo>
                    <a:pt x="403936" y="121894"/>
                  </a:lnTo>
                  <a:lnTo>
                    <a:pt x="405333" y="122339"/>
                  </a:lnTo>
                  <a:lnTo>
                    <a:pt x="407314" y="109626"/>
                  </a:lnTo>
                  <a:lnTo>
                    <a:pt x="402577" y="121437"/>
                  </a:lnTo>
                  <a:lnTo>
                    <a:pt x="400316" y="120688"/>
                  </a:lnTo>
                  <a:lnTo>
                    <a:pt x="400113" y="133997"/>
                  </a:lnTo>
                  <a:lnTo>
                    <a:pt x="396341" y="132753"/>
                  </a:lnTo>
                  <a:lnTo>
                    <a:pt x="390105" y="144068"/>
                  </a:lnTo>
                  <a:lnTo>
                    <a:pt x="387743" y="143294"/>
                  </a:lnTo>
                  <a:lnTo>
                    <a:pt x="390372" y="130784"/>
                  </a:lnTo>
                  <a:lnTo>
                    <a:pt x="384822" y="142328"/>
                  </a:lnTo>
                  <a:lnTo>
                    <a:pt x="387070" y="143078"/>
                  </a:lnTo>
                  <a:lnTo>
                    <a:pt x="383857" y="155384"/>
                  </a:lnTo>
                  <a:lnTo>
                    <a:pt x="381596" y="154635"/>
                  </a:lnTo>
                  <a:lnTo>
                    <a:pt x="383311" y="141846"/>
                  </a:lnTo>
                  <a:lnTo>
                    <a:pt x="377075" y="153149"/>
                  </a:lnTo>
                  <a:lnTo>
                    <a:pt x="379552" y="140589"/>
                  </a:lnTo>
                  <a:lnTo>
                    <a:pt x="375412" y="139230"/>
                  </a:lnTo>
                  <a:lnTo>
                    <a:pt x="377952" y="140055"/>
                  </a:lnTo>
                  <a:lnTo>
                    <a:pt x="380466" y="127596"/>
                  </a:lnTo>
                  <a:lnTo>
                    <a:pt x="372071" y="138125"/>
                  </a:lnTo>
                  <a:lnTo>
                    <a:pt x="367207" y="136512"/>
                  </a:lnTo>
                  <a:lnTo>
                    <a:pt x="368541" y="150329"/>
                  </a:lnTo>
                  <a:lnTo>
                    <a:pt x="374053" y="152158"/>
                  </a:lnTo>
                  <a:lnTo>
                    <a:pt x="365582" y="162725"/>
                  </a:lnTo>
                  <a:lnTo>
                    <a:pt x="365112" y="149199"/>
                  </a:lnTo>
                  <a:lnTo>
                    <a:pt x="359752" y="147421"/>
                  </a:lnTo>
                  <a:lnTo>
                    <a:pt x="358787" y="160477"/>
                  </a:lnTo>
                  <a:lnTo>
                    <a:pt x="362661" y="161772"/>
                  </a:lnTo>
                  <a:lnTo>
                    <a:pt x="353961" y="158889"/>
                  </a:lnTo>
                  <a:lnTo>
                    <a:pt x="347268" y="170053"/>
                  </a:lnTo>
                  <a:lnTo>
                    <a:pt x="386461" y="182981"/>
                  </a:lnTo>
                  <a:lnTo>
                    <a:pt x="387413" y="169938"/>
                  </a:lnTo>
                  <a:lnTo>
                    <a:pt x="387515" y="178930"/>
                  </a:lnTo>
                  <a:lnTo>
                    <a:pt x="389686" y="170675"/>
                  </a:lnTo>
                  <a:lnTo>
                    <a:pt x="392696" y="171665"/>
                  </a:lnTo>
                  <a:lnTo>
                    <a:pt x="398919" y="160362"/>
                  </a:lnTo>
                  <a:lnTo>
                    <a:pt x="407974" y="163334"/>
                  </a:lnTo>
                  <a:lnTo>
                    <a:pt x="410997" y="164325"/>
                  </a:lnTo>
                  <a:lnTo>
                    <a:pt x="411949" y="151269"/>
                  </a:lnTo>
                  <a:lnTo>
                    <a:pt x="417436" y="139712"/>
                  </a:lnTo>
                  <a:lnTo>
                    <a:pt x="400608" y="134175"/>
                  </a:lnTo>
                  <a:lnTo>
                    <a:pt x="413677" y="138468"/>
                  </a:lnTo>
                  <a:lnTo>
                    <a:pt x="420662" y="127393"/>
                  </a:lnTo>
                  <a:close/>
                </a:path>
                <a:path w="2900679" h="1661160">
                  <a:moveTo>
                    <a:pt x="432511" y="144678"/>
                  </a:moveTo>
                  <a:lnTo>
                    <a:pt x="428536" y="156743"/>
                  </a:lnTo>
                  <a:lnTo>
                    <a:pt x="422300" y="168059"/>
                  </a:lnTo>
                  <a:lnTo>
                    <a:pt x="416394" y="166116"/>
                  </a:lnTo>
                  <a:lnTo>
                    <a:pt x="417893" y="153225"/>
                  </a:lnTo>
                  <a:lnTo>
                    <a:pt x="415823" y="152552"/>
                  </a:lnTo>
                  <a:lnTo>
                    <a:pt x="410997" y="164325"/>
                  </a:lnTo>
                  <a:lnTo>
                    <a:pt x="414134" y="165379"/>
                  </a:lnTo>
                  <a:lnTo>
                    <a:pt x="407974" y="163334"/>
                  </a:lnTo>
                  <a:lnTo>
                    <a:pt x="402488" y="174891"/>
                  </a:lnTo>
                  <a:lnTo>
                    <a:pt x="398513" y="186956"/>
                  </a:lnTo>
                  <a:lnTo>
                    <a:pt x="405434" y="175869"/>
                  </a:lnTo>
                  <a:lnTo>
                    <a:pt x="417283" y="179781"/>
                  </a:lnTo>
                  <a:lnTo>
                    <a:pt x="423595" y="181851"/>
                  </a:lnTo>
                  <a:lnTo>
                    <a:pt x="427951" y="169926"/>
                  </a:lnTo>
                  <a:lnTo>
                    <a:pt x="431736" y="157797"/>
                  </a:lnTo>
                  <a:lnTo>
                    <a:pt x="430707" y="157454"/>
                  </a:lnTo>
                  <a:lnTo>
                    <a:pt x="432511" y="144678"/>
                  </a:lnTo>
                  <a:close/>
                </a:path>
                <a:path w="2900679" h="1661160">
                  <a:moveTo>
                    <a:pt x="433095" y="1107719"/>
                  </a:moveTo>
                  <a:lnTo>
                    <a:pt x="428790" y="1106309"/>
                  </a:lnTo>
                  <a:lnTo>
                    <a:pt x="426923" y="1092314"/>
                  </a:lnTo>
                  <a:lnTo>
                    <a:pt x="422122" y="1090739"/>
                  </a:lnTo>
                  <a:lnTo>
                    <a:pt x="418122" y="1102791"/>
                  </a:lnTo>
                  <a:lnTo>
                    <a:pt x="423405" y="1104544"/>
                  </a:lnTo>
                  <a:lnTo>
                    <a:pt x="420954" y="1117092"/>
                  </a:lnTo>
                  <a:lnTo>
                    <a:pt x="422325" y="1117549"/>
                  </a:lnTo>
                  <a:lnTo>
                    <a:pt x="425843" y="1118704"/>
                  </a:lnTo>
                  <a:lnTo>
                    <a:pt x="429247" y="1119822"/>
                  </a:lnTo>
                  <a:lnTo>
                    <a:pt x="433095" y="1107719"/>
                  </a:lnTo>
                  <a:close/>
                </a:path>
                <a:path w="2900679" h="1661160">
                  <a:moveTo>
                    <a:pt x="442099" y="161213"/>
                  </a:moveTo>
                  <a:lnTo>
                    <a:pt x="436689" y="172796"/>
                  </a:lnTo>
                  <a:lnTo>
                    <a:pt x="430707" y="170827"/>
                  </a:lnTo>
                  <a:lnTo>
                    <a:pt x="423595" y="181851"/>
                  </a:lnTo>
                  <a:lnTo>
                    <a:pt x="437908" y="186575"/>
                  </a:lnTo>
                  <a:lnTo>
                    <a:pt x="440385" y="174028"/>
                  </a:lnTo>
                  <a:lnTo>
                    <a:pt x="442099" y="161213"/>
                  </a:lnTo>
                  <a:close/>
                </a:path>
                <a:path w="2900679" h="1661160">
                  <a:moveTo>
                    <a:pt x="452983" y="191554"/>
                  </a:moveTo>
                  <a:lnTo>
                    <a:pt x="448462" y="190055"/>
                  </a:lnTo>
                  <a:lnTo>
                    <a:pt x="443725" y="201866"/>
                  </a:lnTo>
                  <a:lnTo>
                    <a:pt x="451269" y="204355"/>
                  </a:lnTo>
                  <a:lnTo>
                    <a:pt x="452983" y="191554"/>
                  </a:lnTo>
                  <a:close/>
                </a:path>
                <a:path w="2900679" h="1661160">
                  <a:moveTo>
                    <a:pt x="456361" y="9029"/>
                  </a:moveTo>
                  <a:lnTo>
                    <a:pt x="455841" y="2997"/>
                  </a:lnTo>
                  <a:lnTo>
                    <a:pt x="453339" y="3009"/>
                  </a:lnTo>
                  <a:lnTo>
                    <a:pt x="451815" y="0"/>
                  </a:lnTo>
                  <a:lnTo>
                    <a:pt x="450075" y="2768"/>
                  </a:lnTo>
                  <a:lnTo>
                    <a:pt x="450583" y="3771"/>
                  </a:lnTo>
                  <a:lnTo>
                    <a:pt x="451573" y="3263"/>
                  </a:lnTo>
                  <a:lnTo>
                    <a:pt x="451840" y="7531"/>
                  </a:lnTo>
                  <a:lnTo>
                    <a:pt x="451599" y="10807"/>
                  </a:lnTo>
                  <a:lnTo>
                    <a:pt x="449605" y="14325"/>
                  </a:lnTo>
                  <a:lnTo>
                    <a:pt x="450113" y="17843"/>
                  </a:lnTo>
                  <a:lnTo>
                    <a:pt x="453859" y="11544"/>
                  </a:lnTo>
                  <a:lnTo>
                    <a:pt x="456361" y="9029"/>
                  </a:lnTo>
                  <a:close/>
                </a:path>
                <a:path w="2900679" h="1661160">
                  <a:moveTo>
                    <a:pt x="464985" y="208876"/>
                  </a:moveTo>
                  <a:lnTo>
                    <a:pt x="430923" y="197650"/>
                  </a:lnTo>
                  <a:lnTo>
                    <a:pt x="424688" y="205397"/>
                  </a:lnTo>
                  <a:lnTo>
                    <a:pt x="425437" y="209207"/>
                  </a:lnTo>
                  <a:lnTo>
                    <a:pt x="426186" y="209461"/>
                  </a:lnTo>
                  <a:lnTo>
                    <a:pt x="460857" y="220891"/>
                  </a:lnTo>
                  <a:lnTo>
                    <a:pt x="464985" y="208876"/>
                  </a:lnTo>
                  <a:close/>
                </a:path>
                <a:path w="2900679" h="1661160">
                  <a:moveTo>
                    <a:pt x="470014" y="504748"/>
                  </a:moveTo>
                  <a:lnTo>
                    <a:pt x="463765" y="516064"/>
                  </a:lnTo>
                  <a:lnTo>
                    <a:pt x="467537" y="517296"/>
                  </a:lnTo>
                  <a:lnTo>
                    <a:pt x="470014" y="504748"/>
                  </a:lnTo>
                  <a:close/>
                </a:path>
                <a:path w="2900679" h="1661160">
                  <a:moveTo>
                    <a:pt x="474738" y="492937"/>
                  </a:moveTo>
                  <a:lnTo>
                    <a:pt x="444601" y="482993"/>
                  </a:lnTo>
                  <a:lnTo>
                    <a:pt x="448398" y="497611"/>
                  </a:lnTo>
                  <a:lnTo>
                    <a:pt x="463397" y="502564"/>
                  </a:lnTo>
                  <a:lnTo>
                    <a:pt x="474738" y="492937"/>
                  </a:lnTo>
                  <a:close/>
                </a:path>
                <a:path w="2900679" h="1661160">
                  <a:moveTo>
                    <a:pt x="488302" y="510781"/>
                  </a:moveTo>
                  <a:lnTo>
                    <a:pt x="470014" y="504748"/>
                  </a:lnTo>
                  <a:lnTo>
                    <a:pt x="469049" y="517804"/>
                  </a:lnTo>
                  <a:lnTo>
                    <a:pt x="477151" y="520471"/>
                  </a:lnTo>
                  <a:lnTo>
                    <a:pt x="488302" y="510781"/>
                  </a:lnTo>
                  <a:close/>
                </a:path>
                <a:path w="2900679" h="1661160">
                  <a:moveTo>
                    <a:pt x="491337" y="16979"/>
                  </a:moveTo>
                  <a:lnTo>
                    <a:pt x="486448" y="15367"/>
                  </a:lnTo>
                  <a:lnTo>
                    <a:pt x="479120" y="26327"/>
                  </a:lnTo>
                  <a:lnTo>
                    <a:pt x="469823" y="36626"/>
                  </a:lnTo>
                  <a:lnTo>
                    <a:pt x="473595" y="37871"/>
                  </a:lnTo>
                  <a:lnTo>
                    <a:pt x="481330" y="27051"/>
                  </a:lnTo>
                  <a:lnTo>
                    <a:pt x="481126" y="40360"/>
                  </a:lnTo>
                  <a:lnTo>
                    <a:pt x="486613" y="28790"/>
                  </a:lnTo>
                  <a:lnTo>
                    <a:pt x="485101" y="28295"/>
                  </a:lnTo>
                  <a:lnTo>
                    <a:pt x="491337" y="16979"/>
                  </a:lnTo>
                  <a:close/>
                </a:path>
                <a:path w="2900679" h="1661160">
                  <a:moveTo>
                    <a:pt x="506082" y="516636"/>
                  </a:moveTo>
                  <a:lnTo>
                    <a:pt x="500062" y="514654"/>
                  </a:lnTo>
                  <a:lnTo>
                    <a:pt x="498729" y="527596"/>
                  </a:lnTo>
                  <a:lnTo>
                    <a:pt x="501446" y="528485"/>
                  </a:lnTo>
                  <a:lnTo>
                    <a:pt x="506082" y="516636"/>
                  </a:lnTo>
                  <a:close/>
                </a:path>
                <a:path w="2900679" h="1661160">
                  <a:moveTo>
                    <a:pt x="512368" y="120040"/>
                  </a:moveTo>
                  <a:lnTo>
                    <a:pt x="511924" y="119735"/>
                  </a:lnTo>
                  <a:lnTo>
                    <a:pt x="511403" y="120840"/>
                  </a:lnTo>
                  <a:lnTo>
                    <a:pt x="512368" y="120040"/>
                  </a:lnTo>
                  <a:close/>
                </a:path>
                <a:path w="2900679" h="1661160">
                  <a:moveTo>
                    <a:pt x="516890" y="109270"/>
                  </a:moveTo>
                  <a:lnTo>
                    <a:pt x="514794" y="107619"/>
                  </a:lnTo>
                  <a:lnTo>
                    <a:pt x="511276" y="109829"/>
                  </a:lnTo>
                  <a:lnTo>
                    <a:pt x="508177" y="110744"/>
                  </a:lnTo>
                  <a:lnTo>
                    <a:pt x="507339" y="105283"/>
                  </a:lnTo>
                  <a:lnTo>
                    <a:pt x="506603" y="111163"/>
                  </a:lnTo>
                  <a:lnTo>
                    <a:pt x="509066" y="117767"/>
                  </a:lnTo>
                  <a:lnTo>
                    <a:pt x="511924" y="119735"/>
                  </a:lnTo>
                  <a:lnTo>
                    <a:pt x="515099" y="113030"/>
                  </a:lnTo>
                  <a:lnTo>
                    <a:pt x="516890" y="109270"/>
                  </a:lnTo>
                  <a:close/>
                </a:path>
                <a:path w="2900679" h="1661160">
                  <a:moveTo>
                    <a:pt x="520166" y="117043"/>
                  </a:moveTo>
                  <a:lnTo>
                    <a:pt x="519417" y="114287"/>
                  </a:lnTo>
                  <a:lnTo>
                    <a:pt x="512368" y="120040"/>
                  </a:lnTo>
                  <a:lnTo>
                    <a:pt x="513880" y="121081"/>
                  </a:lnTo>
                  <a:lnTo>
                    <a:pt x="520166" y="117043"/>
                  </a:lnTo>
                  <a:close/>
                </a:path>
                <a:path w="2900679" h="1661160">
                  <a:moveTo>
                    <a:pt x="524192" y="522617"/>
                  </a:moveTo>
                  <a:lnTo>
                    <a:pt x="507873" y="517232"/>
                  </a:lnTo>
                  <a:lnTo>
                    <a:pt x="503199" y="529056"/>
                  </a:lnTo>
                  <a:lnTo>
                    <a:pt x="514070" y="532650"/>
                  </a:lnTo>
                  <a:lnTo>
                    <a:pt x="524192" y="522617"/>
                  </a:lnTo>
                  <a:close/>
                </a:path>
                <a:path w="2900679" h="1661160">
                  <a:moveTo>
                    <a:pt x="526872" y="535927"/>
                  </a:moveTo>
                  <a:lnTo>
                    <a:pt x="526783" y="535520"/>
                  </a:lnTo>
                  <a:lnTo>
                    <a:pt x="526313" y="536689"/>
                  </a:lnTo>
                  <a:lnTo>
                    <a:pt x="526872" y="535927"/>
                  </a:lnTo>
                  <a:close/>
                </a:path>
                <a:path w="2900679" h="1661160">
                  <a:moveTo>
                    <a:pt x="530225" y="43180"/>
                  </a:moveTo>
                  <a:lnTo>
                    <a:pt x="510870" y="36804"/>
                  </a:lnTo>
                  <a:lnTo>
                    <a:pt x="510870" y="50177"/>
                  </a:lnTo>
                  <a:lnTo>
                    <a:pt x="487908" y="42595"/>
                  </a:lnTo>
                  <a:lnTo>
                    <a:pt x="493382" y="31038"/>
                  </a:lnTo>
                  <a:lnTo>
                    <a:pt x="499491" y="33045"/>
                  </a:lnTo>
                  <a:lnTo>
                    <a:pt x="503389" y="20967"/>
                  </a:lnTo>
                  <a:lnTo>
                    <a:pt x="501688" y="33769"/>
                  </a:lnTo>
                  <a:lnTo>
                    <a:pt x="500926" y="33515"/>
                  </a:lnTo>
                  <a:lnTo>
                    <a:pt x="496201" y="45326"/>
                  </a:lnTo>
                  <a:lnTo>
                    <a:pt x="510870" y="50177"/>
                  </a:lnTo>
                  <a:lnTo>
                    <a:pt x="510870" y="36804"/>
                  </a:lnTo>
                  <a:lnTo>
                    <a:pt x="502907" y="34175"/>
                  </a:lnTo>
                  <a:lnTo>
                    <a:pt x="505447" y="35001"/>
                  </a:lnTo>
                  <a:lnTo>
                    <a:pt x="507923" y="22453"/>
                  </a:lnTo>
                  <a:lnTo>
                    <a:pt x="509422" y="22948"/>
                  </a:lnTo>
                  <a:lnTo>
                    <a:pt x="514908" y="11379"/>
                  </a:lnTo>
                  <a:lnTo>
                    <a:pt x="507631" y="8978"/>
                  </a:lnTo>
                  <a:lnTo>
                    <a:pt x="499821" y="19773"/>
                  </a:lnTo>
                  <a:lnTo>
                    <a:pt x="501472" y="20332"/>
                  </a:lnTo>
                  <a:lnTo>
                    <a:pt x="493598" y="17729"/>
                  </a:lnTo>
                  <a:lnTo>
                    <a:pt x="491883" y="30530"/>
                  </a:lnTo>
                  <a:lnTo>
                    <a:pt x="488124" y="29286"/>
                  </a:lnTo>
                  <a:lnTo>
                    <a:pt x="485940" y="41948"/>
                  </a:lnTo>
                  <a:lnTo>
                    <a:pt x="485533" y="55181"/>
                  </a:lnTo>
                  <a:lnTo>
                    <a:pt x="496646" y="58851"/>
                  </a:lnTo>
                  <a:lnTo>
                    <a:pt x="497281" y="72428"/>
                  </a:lnTo>
                  <a:lnTo>
                    <a:pt x="502462" y="74142"/>
                  </a:lnTo>
                  <a:lnTo>
                    <a:pt x="511060" y="63601"/>
                  </a:lnTo>
                  <a:lnTo>
                    <a:pt x="522427" y="67348"/>
                  </a:lnTo>
                  <a:lnTo>
                    <a:pt x="522554" y="54038"/>
                  </a:lnTo>
                  <a:lnTo>
                    <a:pt x="523671" y="54394"/>
                  </a:lnTo>
                  <a:lnTo>
                    <a:pt x="530225" y="43180"/>
                  </a:lnTo>
                  <a:close/>
                </a:path>
                <a:path w="2900679" h="1661160">
                  <a:moveTo>
                    <a:pt x="534504" y="17843"/>
                  </a:moveTo>
                  <a:lnTo>
                    <a:pt x="527024" y="28752"/>
                  </a:lnTo>
                  <a:lnTo>
                    <a:pt x="517690" y="39039"/>
                  </a:lnTo>
                  <a:lnTo>
                    <a:pt x="527608" y="42316"/>
                  </a:lnTo>
                  <a:lnTo>
                    <a:pt x="531723" y="30302"/>
                  </a:lnTo>
                  <a:lnTo>
                    <a:pt x="534504" y="17843"/>
                  </a:lnTo>
                  <a:close/>
                </a:path>
                <a:path w="2900679" h="1661160">
                  <a:moveTo>
                    <a:pt x="538797" y="634415"/>
                  </a:moveTo>
                  <a:lnTo>
                    <a:pt x="537210" y="633895"/>
                  </a:lnTo>
                  <a:lnTo>
                    <a:pt x="538619" y="620991"/>
                  </a:lnTo>
                  <a:lnTo>
                    <a:pt x="529577" y="618007"/>
                  </a:lnTo>
                  <a:lnTo>
                    <a:pt x="527977" y="630847"/>
                  </a:lnTo>
                  <a:lnTo>
                    <a:pt x="535393" y="633298"/>
                  </a:lnTo>
                  <a:lnTo>
                    <a:pt x="533679" y="646099"/>
                  </a:lnTo>
                  <a:lnTo>
                    <a:pt x="536397" y="646988"/>
                  </a:lnTo>
                  <a:lnTo>
                    <a:pt x="538797" y="634415"/>
                  </a:lnTo>
                  <a:close/>
                </a:path>
                <a:path w="2900679" h="1661160">
                  <a:moveTo>
                    <a:pt x="540118" y="46443"/>
                  </a:moveTo>
                  <a:lnTo>
                    <a:pt x="530225" y="43180"/>
                  </a:lnTo>
                  <a:lnTo>
                    <a:pt x="529247" y="56235"/>
                  </a:lnTo>
                  <a:lnTo>
                    <a:pt x="533869" y="57759"/>
                  </a:lnTo>
                  <a:lnTo>
                    <a:pt x="540118" y="46443"/>
                  </a:lnTo>
                  <a:close/>
                </a:path>
                <a:path w="2900679" h="1661160">
                  <a:moveTo>
                    <a:pt x="541197" y="73545"/>
                  </a:moveTo>
                  <a:lnTo>
                    <a:pt x="511060" y="63601"/>
                  </a:lnTo>
                  <a:lnTo>
                    <a:pt x="508215" y="76034"/>
                  </a:lnTo>
                  <a:lnTo>
                    <a:pt x="517944" y="79248"/>
                  </a:lnTo>
                  <a:lnTo>
                    <a:pt x="540245" y="86601"/>
                  </a:lnTo>
                  <a:lnTo>
                    <a:pt x="541197" y="73545"/>
                  </a:lnTo>
                  <a:close/>
                </a:path>
                <a:path w="2900679" h="1661160">
                  <a:moveTo>
                    <a:pt x="541375" y="159156"/>
                  </a:moveTo>
                  <a:lnTo>
                    <a:pt x="539813" y="156044"/>
                  </a:lnTo>
                  <a:lnTo>
                    <a:pt x="539216" y="158483"/>
                  </a:lnTo>
                  <a:lnTo>
                    <a:pt x="539762" y="159981"/>
                  </a:lnTo>
                  <a:lnTo>
                    <a:pt x="541375" y="159156"/>
                  </a:lnTo>
                  <a:close/>
                </a:path>
                <a:path w="2900679" h="1661160">
                  <a:moveTo>
                    <a:pt x="541845" y="147612"/>
                  </a:moveTo>
                  <a:lnTo>
                    <a:pt x="537337" y="151142"/>
                  </a:lnTo>
                  <a:lnTo>
                    <a:pt x="539813" y="156044"/>
                  </a:lnTo>
                  <a:lnTo>
                    <a:pt x="541845" y="147612"/>
                  </a:lnTo>
                  <a:close/>
                </a:path>
                <a:path w="2900679" h="1661160">
                  <a:moveTo>
                    <a:pt x="542785" y="166852"/>
                  </a:moveTo>
                  <a:lnTo>
                    <a:pt x="540791" y="162839"/>
                  </a:lnTo>
                  <a:lnTo>
                    <a:pt x="539762" y="159981"/>
                  </a:lnTo>
                  <a:lnTo>
                    <a:pt x="535355" y="162191"/>
                  </a:lnTo>
                  <a:lnTo>
                    <a:pt x="535965" y="168706"/>
                  </a:lnTo>
                  <a:lnTo>
                    <a:pt x="535965" y="175882"/>
                  </a:lnTo>
                  <a:lnTo>
                    <a:pt x="537171" y="179844"/>
                  </a:lnTo>
                  <a:lnTo>
                    <a:pt x="541426" y="176733"/>
                  </a:lnTo>
                  <a:lnTo>
                    <a:pt x="542785" y="166852"/>
                  </a:lnTo>
                  <a:close/>
                </a:path>
                <a:path w="2900679" h="1661160">
                  <a:moveTo>
                    <a:pt x="543674" y="649401"/>
                  </a:moveTo>
                  <a:lnTo>
                    <a:pt x="523887" y="642874"/>
                  </a:lnTo>
                  <a:lnTo>
                    <a:pt x="525919" y="656920"/>
                  </a:lnTo>
                  <a:lnTo>
                    <a:pt x="522173" y="655675"/>
                  </a:lnTo>
                  <a:lnTo>
                    <a:pt x="522693" y="642480"/>
                  </a:lnTo>
                  <a:lnTo>
                    <a:pt x="515594" y="640130"/>
                  </a:lnTo>
                  <a:lnTo>
                    <a:pt x="510705" y="651891"/>
                  </a:lnTo>
                  <a:lnTo>
                    <a:pt x="503682" y="662952"/>
                  </a:lnTo>
                  <a:lnTo>
                    <a:pt x="518947" y="667981"/>
                  </a:lnTo>
                  <a:lnTo>
                    <a:pt x="526999" y="657288"/>
                  </a:lnTo>
                  <a:lnTo>
                    <a:pt x="535749" y="660171"/>
                  </a:lnTo>
                  <a:lnTo>
                    <a:pt x="536117" y="669632"/>
                  </a:lnTo>
                  <a:lnTo>
                    <a:pt x="539242" y="661327"/>
                  </a:lnTo>
                  <a:lnTo>
                    <a:pt x="539978" y="661555"/>
                  </a:lnTo>
                  <a:lnTo>
                    <a:pt x="543674" y="649401"/>
                  </a:lnTo>
                  <a:close/>
                </a:path>
                <a:path w="2900679" h="1661160">
                  <a:moveTo>
                    <a:pt x="546138" y="48425"/>
                  </a:moveTo>
                  <a:lnTo>
                    <a:pt x="544639" y="47929"/>
                  </a:lnTo>
                  <a:lnTo>
                    <a:pt x="538391" y="59245"/>
                  </a:lnTo>
                  <a:lnTo>
                    <a:pt x="539153" y="59499"/>
                  </a:lnTo>
                  <a:lnTo>
                    <a:pt x="545998" y="61747"/>
                  </a:lnTo>
                  <a:lnTo>
                    <a:pt x="546138" y="48425"/>
                  </a:lnTo>
                  <a:close/>
                </a:path>
                <a:path w="2900679" h="1661160">
                  <a:moveTo>
                    <a:pt x="547509" y="236105"/>
                  </a:moveTo>
                  <a:lnTo>
                    <a:pt x="541553" y="220764"/>
                  </a:lnTo>
                  <a:lnTo>
                    <a:pt x="535876" y="218897"/>
                  </a:lnTo>
                  <a:lnTo>
                    <a:pt x="540600" y="207086"/>
                  </a:lnTo>
                  <a:lnTo>
                    <a:pt x="542124" y="207581"/>
                  </a:lnTo>
                  <a:lnTo>
                    <a:pt x="546100" y="195516"/>
                  </a:lnTo>
                  <a:lnTo>
                    <a:pt x="539102" y="206578"/>
                  </a:lnTo>
                  <a:lnTo>
                    <a:pt x="539419" y="206692"/>
                  </a:lnTo>
                  <a:lnTo>
                    <a:pt x="536841" y="205841"/>
                  </a:lnTo>
                  <a:lnTo>
                    <a:pt x="532117" y="217652"/>
                  </a:lnTo>
                  <a:lnTo>
                    <a:pt x="528650" y="216509"/>
                  </a:lnTo>
                  <a:lnTo>
                    <a:pt x="525919" y="202234"/>
                  </a:lnTo>
                  <a:lnTo>
                    <a:pt x="522617" y="187769"/>
                  </a:lnTo>
                  <a:lnTo>
                    <a:pt x="511225" y="197383"/>
                  </a:lnTo>
                  <a:lnTo>
                    <a:pt x="512191" y="184327"/>
                  </a:lnTo>
                  <a:lnTo>
                    <a:pt x="509917" y="183591"/>
                  </a:lnTo>
                  <a:lnTo>
                    <a:pt x="512394" y="171030"/>
                  </a:lnTo>
                  <a:lnTo>
                    <a:pt x="506158" y="182346"/>
                  </a:lnTo>
                  <a:lnTo>
                    <a:pt x="504913" y="168567"/>
                  </a:lnTo>
                  <a:lnTo>
                    <a:pt x="485089" y="162026"/>
                  </a:lnTo>
                  <a:lnTo>
                    <a:pt x="493915" y="164934"/>
                  </a:lnTo>
                  <a:lnTo>
                    <a:pt x="492252" y="151015"/>
                  </a:lnTo>
                  <a:lnTo>
                    <a:pt x="479793" y="146913"/>
                  </a:lnTo>
                  <a:lnTo>
                    <a:pt x="480949" y="147281"/>
                  </a:lnTo>
                  <a:lnTo>
                    <a:pt x="479285" y="133362"/>
                  </a:lnTo>
                  <a:lnTo>
                    <a:pt x="477608" y="119430"/>
                  </a:lnTo>
                  <a:lnTo>
                    <a:pt x="482130" y="120929"/>
                  </a:lnTo>
                  <a:lnTo>
                    <a:pt x="486854" y="109118"/>
                  </a:lnTo>
                  <a:lnTo>
                    <a:pt x="468769" y="103149"/>
                  </a:lnTo>
                  <a:lnTo>
                    <a:pt x="466077" y="109651"/>
                  </a:lnTo>
                  <a:lnTo>
                    <a:pt x="466077" y="129019"/>
                  </a:lnTo>
                  <a:lnTo>
                    <a:pt x="460603" y="140576"/>
                  </a:lnTo>
                  <a:lnTo>
                    <a:pt x="464375" y="141820"/>
                  </a:lnTo>
                  <a:lnTo>
                    <a:pt x="458139" y="153136"/>
                  </a:lnTo>
                  <a:lnTo>
                    <a:pt x="459994" y="140373"/>
                  </a:lnTo>
                  <a:lnTo>
                    <a:pt x="459282" y="140144"/>
                  </a:lnTo>
                  <a:lnTo>
                    <a:pt x="463969" y="128308"/>
                  </a:lnTo>
                  <a:lnTo>
                    <a:pt x="466077" y="129019"/>
                  </a:lnTo>
                  <a:lnTo>
                    <a:pt x="466077" y="109651"/>
                  </a:lnTo>
                  <a:lnTo>
                    <a:pt x="463892" y="114909"/>
                  </a:lnTo>
                  <a:lnTo>
                    <a:pt x="458089" y="126365"/>
                  </a:lnTo>
                  <a:lnTo>
                    <a:pt x="452704" y="137972"/>
                  </a:lnTo>
                  <a:lnTo>
                    <a:pt x="449097" y="150152"/>
                  </a:lnTo>
                  <a:lnTo>
                    <a:pt x="440804" y="147408"/>
                  </a:lnTo>
                  <a:lnTo>
                    <a:pt x="440258" y="133858"/>
                  </a:lnTo>
                  <a:lnTo>
                    <a:pt x="438632" y="146697"/>
                  </a:lnTo>
                  <a:lnTo>
                    <a:pt x="439839" y="160464"/>
                  </a:lnTo>
                  <a:lnTo>
                    <a:pt x="442099" y="161213"/>
                  </a:lnTo>
                  <a:lnTo>
                    <a:pt x="445020" y="162179"/>
                  </a:lnTo>
                  <a:lnTo>
                    <a:pt x="443395" y="175018"/>
                  </a:lnTo>
                  <a:lnTo>
                    <a:pt x="437908" y="186575"/>
                  </a:lnTo>
                  <a:lnTo>
                    <a:pt x="417283" y="179781"/>
                  </a:lnTo>
                  <a:lnTo>
                    <a:pt x="416039" y="192735"/>
                  </a:lnTo>
                  <a:lnTo>
                    <a:pt x="419036" y="193738"/>
                  </a:lnTo>
                  <a:lnTo>
                    <a:pt x="418655" y="206971"/>
                  </a:lnTo>
                  <a:lnTo>
                    <a:pt x="420141" y="207479"/>
                  </a:lnTo>
                  <a:lnTo>
                    <a:pt x="417690" y="220027"/>
                  </a:lnTo>
                  <a:lnTo>
                    <a:pt x="419950" y="220776"/>
                  </a:lnTo>
                  <a:lnTo>
                    <a:pt x="425437" y="209207"/>
                  </a:lnTo>
                  <a:lnTo>
                    <a:pt x="422414" y="208216"/>
                  </a:lnTo>
                  <a:lnTo>
                    <a:pt x="424688" y="205397"/>
                  </a:lnTo>
                  <a:lnTo>
                    <a:pt x="422630" y="194919"/>
                  </a:lnTo>
                  <a:lnTo>
                    <a:pt x="430923" y="197650"/>
                  </a:lnTo>
                  <a:lnTo>
                    <a:pt x="443725" y="201866"/>
                  </a:lnTo>
                  <a:lnTo>
                    <a:pt x="444119" y="188620"/>
                  </a:lnTo>
                  <a:lnTo>
                    <a:pt x="447827" y="176479"/>
                  </a:lnTo>
                  <a:lnTo>
                    <a:pt x="453656" y="165023"/>
                  </a:lnTo>
                  <a:lnTo>
                    <a:pt x="460387" y="153885"/>
                  </a:lnTo>
                  <a:lnTo>
                    <a:pt x="461886" y="154381"/>
                  </a:lnTo>
                  <a:lnTo>
                    <a:pt x="457174" y="166192"/>
                  </a:lnTo>
                  <a:lnTo>
                    <a:pt x="460184" y="167182"/>
                  </a:lnTo>
                  <a:lnTo>
                    <a:pt x="463410" y="154876"/>
                  </a:lnTo>
                  <a:lnTo>
                    <a:pt x="467969" y="156375"/>
                  </a:lnTo>
                  <a:lnTo>
                    <a:pt x="471893" y="144310"/>
                  </a:lnTo>
                  <a:lnTo>
                    <a:pt x="475665" y="145554"/>
                  </a:lnTo>
                  <a:lnTo>
                    <a:pt x="473964" y="158356"/>
                  </a:lnTo>
                  <a:lnTo>
                    <a:pt x="471703" y="157607"/>
                  </a:lnTo>
                  <a:lnTo>
                    <a:pt x="470738" y="170662"/>
                  </a:lnTo>
                  <a:lnTo>
                    <a:pt x="473849" y="171704"/>
                  </a:lnTo>
                  <a:lnTo>
                    <a:pt x="471284" y="184213"/>
                  </a:lnTo>
                  <a:lnTo>
                    <a:pt x="467398" y="182930"/>
                  </a:lnTo>
                  <a:lnTo>
                    <a:pt x="465416" y="195656"/>
                  </a:lnTo>
                  <a:lnTo>
                    <a:pt x="469544" y="197027"/>
                  </a:lnTo>
                  <a:lnTo>
                    <a:pt x="466420" y="209359"/>
                  </a:lnTo>
                  <a:lnTo>
                    <a:pt x="467182" y="209613"/>
                  </a:lnTo>
                  <a:lnTo>
                    <a:pt x="467842" y="209829"/>
                  </a:lnTo>
                  <a:lnTo>
                    <a:pt x="470306" y="197281"/>
                  </a:lnTo>
                  <a:lnTo>
                    <a:pt x="477088" y="199517"/>
                  </a:lnTo>
                  <a:lnTo>
                    <a:pt x="470103" y="210566"/>
                  </a:lnTo>
                  <a:lnTo>
                    <a:pt x="541693" y="234188"/>
                  </a:lnTo>
                  <a:lnTo>
                    <a:pt x="547509" y="236105"/>
                  </a:lnTo>
                  <a:close/>
                </a:path>
                <a:path w="2900679" h="1661160">
                  <a:moveTo>
                    <a:pt x="551434" y="625208"/>
                  </a:moveTo>
                  <a:lnTo>
                    <a:pt x="550684" y="624967"/>
                  </a:lnTo>
                  <a:lnTo>
                    <a:pt x="543687" y="636028"/>
                  </a:lnTo>
                  <a:lnTo>
                    <a:pt x="545947" y="636778"/>
                  </a:lnTo>
                  <a:lnTo>
                    <a:pt x="538962" y="647839"/>
                  </a:lnTo>
                  <a:lnTo>
                    <a:pt x="540461" y="648335"/>
                  </a:lnTo>
                  <a:lnTo>
                    <a:pt x="546696" y="637032"/>
                  </a:lnTo>
                  <a:lnTo>
                    <a:pt x="548208" y="637514"/>
                  </a:lnTo>
                  <a:lnTo>
                    <a:pt x="551434" y="625208"/>
                  </a:lnTo>
                  <a:close/>
                </a:path>
                <a:path w="2900679" h="1661160">
                  <a:moveTo>
                    <a:pt x="552945" y="625703"/>
                  </a:moveTo>
                  <a:lnTo>
                    <a:pt x="548208" y="637514"/>
                  </a:lnTo>
                  <a:lnTo>
                    <a:pt x="549719" y="638022"/>
                  </a:lnTo>
                  <a:lnTo>
                    <a:pt x="552945" y="625703"/>
                  </a:lnTo>
                  <a:close/>
                </a:path>
                <a:path w="2900679" h="1661160">
                  <a:moveTo>
                    <a:pt x="554431" y="51168"/>
                  </a:moveTo>
                  <a:lnTo>
                    <a:pt x="553021" y="50698"/>
                  </a:lnTo>
                  <a:lnTo>
                    <a:pt x="545998" y="61747"/>
                  </a:lnTo>
                  <a:lnTo>
                    <a:pt x="551967" y="63715"/>
                  </a:lnTo>
                  <a:lnTo>
                    <a:pt x="554431" y="51168"/>
                  </a:lnTo>
                  <a:close/>
                </a:path>
                <a:path w="2900679" h="1661160">
                  <a:moveTo>
                    <a:pt x="563791" y="562419"/>
                  </a:moveTo>
                  <a:lnTo>
                    <a:pt x="557009" y="560184"/>
                  </a:lnTo>
                  <a:lnTo>
                    <a:pt x="550773" y="571500"/>
                  </a:lnTo>
                  <a:lnTo>
                    <a:pt x="555294" y="572985"/>
                  </a:lnTo>
                  <a:lnTo>
                    <a:pt x="563791" y="562419"/>
                  </a:lnTo>
                  <a:close/>
                </a:path>
                <a:path w="2900679" h="1661160">
                  <a:moveTo>
                    <a:pt x="564870" y="589521"/>
                  </a:moveTo>
                  <a:lnTo>
                    <a:pt x="558634" y="600837"/>
                  </a:lnTo>
                  <a:lnTo>
                    <a:pt x="562406" y="602081"/>
                  </a:lnTo>
                  <a:lnTo>
                    <a:pt x="564870" y="589521"/>
                  </a:lnTo>
                  <a:close/>
                </a:path>
                <a:path w="2900679" h="1661160">
                  <a:moveTo>
                    <a:pt x="567232" y="296100"/>
                  </a:moveTo>
                  <a:lnTo>
                    <a:pt x="485089" y="269011"/>
                  </a:lnTo>
                  <a:lnTo>
                    <a:pt x="480136" y="280746"/>
                  </a:lnTo>
                  <a:lnTo>
                    <a:pt x="484403" y="282155"/>
                  </a:lnTo>
                  <a:lnTo>
                    <a:pt x="564769" y="308660"/>
                  </a:lnTo>
                  <a:lnTo>
                    <a:pt x="567232" y="296100"/>
                  </a:lnTo>
                  <a:close/>
                </a:path>
                <a:path w="2900679" h="1661160">
                  <a:moveTo>
                    <a:pt x="568426" y="657567"/>
                  </a:moveTo>
                  <a:lnTo>
                    <a:pt x="566839" y="657034"/>
                  </a:lnTo>
                  <a:lnTo>
                    <a:pt x="561022" y="668489"/>
                  </a:lnTo>
                  <a:lnTo>
                    <a:pt x="562546" y="668997"/>
                  </a:lnTo>
                  <a:lnTo>
                    <a:pt x="563714" y="669378"/>
                  </a:lnTo>
                  <a:lnTo>
                    <a:pt x="568426" y="657567"/>
                  </a:lnTo>
                  <a:close/>
                </a:path>
                <a:path w="2900679" h="1661160">
                  <a:moveTo>
                    <a:pt x="568871" y="96050"/>
                  </a:moveTo>
                  <a:lnTo>
                    <a:pt x="563384" y="107607"/>
                  </a:lnTo>
                  <a:lnTo>
                    <a:pt x="567156" y="108851"/>
                  </a:lnTo>
                  <a:lnTo>
                    <a:pt x="568871" y="96050"/>
                  </a:lnTo>
                  <a:close/>
                </a:path>
                <a:path w="2900679" h="1661160">
                  <a:moveTo>
                    <a:pt x="576656" y="680872"/>
                  </a:moveTo>
                  <a:lnTo>
                    <a:pt x="574611" y="686346"/>
                  </a:lnTo>
                  <a:lnTo>
                    <a:pt x="576224" y="686879"/>
                  </a:lnTo>
                  <a:lnTo>
                    <a:pt x="576656" y="680872"/>
                  </a:lnTo>
                  <a:close/>
                </a:path>
                <a:path w="2900679" h="1661160">
                  <a:moveTo>
                    <a:pt x="576808" y="604037"/>
                  </a:moveTo>
                  <a:lnTo>
                    <a:pt x="576541" y="602272"/>
                  </a:lnTo>
                  <a:lnTo>
                    <a:pt x="574789" y="606412"/>
                  </a:lnTo>
                  <a:lnTo>
                    <a:pt x="571830" y="610857"/>
                  </a:lnTo>
                  <a:lnTo>
                    <a:pt x="570052" y="612711"/>
                  </a:lnTo>
                  <a:lnTo>
                    <a:pt x="571804" y="609066"/>
                  </a:lnTo>
                  <a:lnTo>
                    <a:pt x="570534" y="605307"/>
                  </a:lnTo>
                  <a:lnTo>
                    <a:pt x="568058" y="615365"/>
                  </a:lnTo>
                  <a:lnTo>
                    <a:pt x="568032" y="610336"/>
                  </a:lnTo>
                  <a:lnTo>
                    <a:pt x="563295" y="619645"/>
                  </a:lnTo>
                  <a:lnTo>
                    <a:pt x="569556" y="615861"/>
                  </a:lnTo>
                  <a:lnTo>
                    <a:pt x="569823" y="620128"/>
                  </a:lnTo>
                  <a:lnTo>
                    <a:pt x="572579" y="616851"/>
                  </a:lnTo>
                  <a:lnTo>
                    <a:pt x="574065" y="609815"/>
                  </a:lnTo>
                  <a:lnTo>
                    <a:pt x="574573" y="613333"/>
                  </a:lnTo>
                  <a:lnTo>
                    <a:pt x="575818" y="612076"/>
                  </a:lnTo>
                  <a:lnTo>
                    <a:pt x="576326" y="610565"/>
                  </a:lnTo>
                  <a:lnTo>
                    <a:pt x="576313" y="608050"/>
                  </a:lnTo>
                  <a:lnTo>
                    <a:pt x="576059" y="606298"/>
                  </a:lnTo>
                  <a:lnTo>
                    <a:pt x="576808" y="604037"/>
                  </a:lnTo>
                  <a:close/>
                </a:path>
                <a:path w="2900679" h="1661160">
                  <a:moveTo>
                    <a:pt x="577583" y="72174"/>
                  </a:moveTo>
                  <a:lnTo>
                    <a:pt x="575322" y="71424"/>
                  </a:lnTo>
                  <a:lnTo>
                    <a:pt x="568337" y="82499"/>
                  </a:lnTo>
                  <a:lnTo>
                    <a:pt x="563803" y="81000"/>
                  </a:lnTo>
                  <a:lnTo>
                    <a:pt x="570052" y="69684"/>
                  </a:lnTo>
                  <a:lnTo>
                    <a:pt x="539153" y="59499"/>
                  </a:lnTo>
                  <a:lnTo>
                    <a:pt x="535927" y="71805"/>
                  </a:lnTo>
                  <a:lnTo>
                    <a:pt x="541197" y="73545"/>
                  </a:lnTo>
                  <a:lnTo>
                    <a:pt x="550989" y="76784"/>
                  </a:lnTo>
                  <a:lnTo>
                    <a:pt x="547776" y="89090"/>
                  </a:lnTo>
                  <a:lnTo>
                    <a:pt x="517944" y="79248"/>
                  </a:lnTo>
                  <a:lnTo>
                    <a:pt x="520534" y="93472"/>
                  </a:lnTo>
                  <a:lnTo>
                    <a:pt x="533996" y="97917"/>
                  </a:lnTo>
                  <a:lnTo>
                    <a:pt x="531406" y="110426"/>
                  </a:lnTo>
                  <a:lnTo>
                    <a:pt x="536702" y="112179"/>
                  </a:lnTo>
                  <a:lnTo>
                    <a:pt x="532828" y="124269"/>
                  </a:lnTo>
                  <a:lnTo>
                    <a:pt x="538314" y="112712"/>
                  </a:lnTo>
                  <a:lnTo>
                    <a:pt x="541324" y="113703"/>
                  </a:lnTo>
                  <a:lnTo>
                    <a:pt x="543788" y="101155"/>
                  </a:lnTo>
                  <a:lnTo>
                    <a:pt x="549821" y="103136"/>
                  </a:lnTo>
                  <a:lnTo>
                    <a:pt x="554355" y="104622"/>
                  </a:lnTo>
                  <a:lnTo>
                    <a:pt x="552297" y="90589"/>
                  </a:lnTo>
                  <a:lnTo>
                    <a:pt x="559714" y="93040"/>
                  </a:lnTo>
                  <a:lnTo>
                    <a:pt x="555853" y="105117"/>
                  </a:lnTo>
                  <a:lnTo>
                    <a:pt x="563384" y="107607"/>
                  </a:lnTo>
                  <a:lnTo>
                    <a:pt x="565099" y="94818"/>
                  </a:lnTo>
                  <a:lnTo>
                    <a:pt x="566026" y="95110"/>
                  </a:lnTo>
                  <a:lnTo>
                    <a:pt x="571893" y="83680"/>
                  </a:lnTo>
                  <a:lnTo>
                    <a:pt x="573532" y="84213"/>
                  </a:lnTo>
                  <a:lnTo>
                    <a:pt x="577583" y="72174"/>
                  </a:lnTo>
                  <a:close/>
                </a:path>
                <a:path w="2900679" h="1661160">
                  <a:moveTo>
                    <a:pt x="580910" y="581444"/>
                  </a:moveTo>
                  <a:lnTo>
                    <a:pt x="566305" y="576630"/>
                  </a:lnTo>
                  <a:lnTo>
                    <a:pt x="569061" y="564159"/>
                  </a:lnTo>
                  <a:lnTo>
                    <a:pt x="565835" y="576465"/>
                  </a:lnTo>
                  <a:lnTo>
                    <a:pt x="564870" y="589521"/>
                  </a:lnTo>
                  <a:lnTo>
                    <a:pt x="567893" y="590524"/>
                  </a:lnTo>
                  <a:lnTo>
                    <a:pt x="562406" y="602081"/>
                  </a:lnTo>
                  <a:lnTo>
                    <a:pt x="566889" y="603567"/>
                  </a:lnTo>
                  <a:lnTo>
                    <a:pt x="571741" y="591807"/>
                  </a:lnTo>
                  <a:lnTo>
                    <a:pt x="573163" y="592264"/>
                  </a:lnTo>
                  <a:lnTo>
                    <a:pt x="580910" y="581444"/>
                  </a:lnTo>
                  <a:close/>
                </a:path>
                <a:path w="2900679" h="1661160">
                  <a:moveTo>
                    <a:pt x="587756" y="677303"/>
                  </a:moveTo>
                  <a:lnTo>
                    <a:pt x="584720" y="676313"/>
                  </a:lnTo>
                  <a:lnTo>
                    <a:pt x="579234" y="687870"/>
                  </a:lnTo>
                  <a:lnTo>
                    <a:pt x="585825" y="690041"/>
                  </a:lnTo>
                  <a:lnTo>
                    <a:pt x="587756" y="677303"/>
                  </a:lnTo>
                  <a:close/>
                </a:path>
                <a:path w="2900679" h="1661160">
                  <a:moveTo>
                    <a:pt x="588886" y="75895"/>
                  </a:moveTo>
                  <a:lnTo>
                    <a:pt x="584161" y="87718"/>
                  </a:lnTo>
                  <a:lnTo>
                    <a:pt x="582739" y="87249"/>
                  </a:lnTo>
                  <a:lnTo>
                    <a:pt x="577430" y="98869"/>
                  </a:lnTo>
                  <a:lnTo>
                    <a:pt x="581139" y="100088"/>
                  </a:lnTo>
                  <a:lnTo>
                    <a:pt x="586206" y="88392"/>
                  </a:lnTo>
                  <a:lnTo>
                    <a:pt x="588886" y="75895"/>
                  </a:lnTo>
                  <a:close/>
                </a:path>
                <a:path w="2900679" h="1661160">
                  <a:moveTo>
                    <a:pt x="614133" y="204584"/>
                  </a:moveTo>
                  <a:lnTo>
                    <a:pt x="612622" y="204089"/>
                  </a:lnTo>
                  <a:lnTo>
                    <a:pt x="612419" y="217385"/>
                  </a:lnTo>
                  <a:lnTo>
                    <a:pt x="613168" y="217639"/>
                  </a:lnTo>
                  <a:lnTo>
                    <a:pt x="614133" y="204584"/>
                  </a:lnTo>
                  <a:close/>
                </a:path>
                <a:path w="2900679" h="1661160">
                  <a:moveTo>
                    <a:pt x="638022" y="1215428"/>
                  </a:moveTo>
                  <a:lnTo>
                    <a:pt x="635787" y="1214691"/>
                  </a:lnTo>
                  <a:lnTo>
                    <a:pt x="633590" y="1227340"/>
                  </a:lnTo>
                  <a:lnTo>
                    <a:pt x="638022" y="1215428"/>
                  </a:lnTo>
                  <a:close/>
                </a:path>
                <a:path w="2900679" h="1661160">
                  <a:moveTo>
                    <a:pt x="641794" y="257505"/>
                  </a:moveTo>
                  <a:lnTo>
                    <a:pt x="641032" y="252234"/>
                  </a:lnTo>
                  <a:lnTo>
                    <a:pt x="641769" y="247459"/>
                  </a:lnTo>
                  <a:lnTo>
                    <a:pt x="637768" y="251993"/>
                  </a:lnTo>
                  <a:lnTo>
                    <a:pt x="635508" y="251256"/>
                  </a:lnTo>
                  <a:lnTo>
                    <a:pt x="635228" y="244475"/>
                  </a:lnTo>
                  <a:lnTo>
                    <a:pt x="631050" y="247954"/>
                  </a:lnTo>
                  <a:lnTo>
                    <a:pt x="634441" y="231673"/>
                  </a:lnTo>
                  <a:lnTo>
                    <a:pt x="629970" y="241071"/>
                  </a:lnTo>
                  <a:lnTo>
                    <a:pt x="628408" y="237617"/>
                  </a:lnTo>
                  <a:lnTo>
                    <a:pt x="627341" y="229323"/>
                  </a:lnTo>
                  <a:lnTo>
                    <a:pt x="624382" y="224167"/>
                  </a:lnTo>
                  <a:lnTo>
                    <a:pt x="622147" y="230962"/>
                  </a:lnTo>
                  <a:lnTo>
                    <a:pt x="619887" y="232727"/>
                  </a:lnTo>
                  <a:lnTo>
                    <a:pt x="619874" y="227698"/>
                  </a:lnTo>
                  <a:lnTo>
                    <a:pt x="616889" y="236753"/>
                  </a:lnTo>
                  <a:lnTo>
                    <a:pt x="624928" y="237731"/>
                  </a:lnTo>
                  <a:lnTo>
                    <a:pt x="625944" y="242239"/>
                  </a:lnTo>
                  <a:lnTo>
                    <a:pt x="623112" y="253022"/>
                  </a:lnTo>
                  <a:lnTo>
                    <a:pt x="622655" y="260896"/>
                  </a:lnTo>
                  <a:lnTo>
                    <a:pt x="615086" y="258381"/>
                  </a:lnTo>
                  <a:lnTo>
                    <a:pt x="606945" y="269074"/>
                  </a:lnTo>
                  <a:lnTo>
                    <a:pt x="609307" y="269862"/>
                  </a:lnTo>
                  <a:lnTo>
                    <a:pt x="617372" y="272516"/>
                  </a:lnTo>
                  <a:lnTo>
                    <a:pt x="622693" y="264426"/>
                  </a:lnTo>
                  <a:lnTo>
                    <a:pt x="623201" y="270510"/>
                  </a:lnTo>
                  <a:lnTo>
                    <a:pt x="624027" y="275907"/>
                  </a:lnTo>
                  <a:lnTo>
                    <a:pt x="627202" y="265036"/>
                  </a:lnTo>
                  <a:lnTo>
                    <a:pt x="629805" y="253974"/>
                  </a:lnTo>
                  <a:lnTo>
                    <a:pt x="630466" y="250799"/>
                  </a:lnTo>
                  <a:lnTo>
                    <a:pt x="632244" y="253530"/>
                  </a:lnTo>
                  <a:lnTo>
                    <a:pt x="635000" y="250253"/>
                  </a:lnTo>
                  <a:lnTo>
                    <a:pt x="635012" y="255270"/>
                  </a:lnTo>
                  <a:lnTo>
                    <a:pt x="633768" y="259041"/>
                  </a:lnTo>
                  <a:lnTo>
                    <a:pt x="631520" y="263321"/>
                  </a:lnTo>
                  <a:lnTo>
                    <a:pt x="632282" y="266077"/>
                  </a:lnTo>
                  <a:lnTo>
                    <a:pt x="634542" y="264312"/>
                  </a:lnTo>
                  <a:lnTo>
                    <a:pt x="635050" y="267830"/>
                  </a:lnTo>
                  <a:lnTo>
                    <a:pt x="635774" y="262534"/>
                  </a:lnTo>
                  <a:lnTo>
                    <a:pt x="637400" y="256895"/>
                  </a:lnTo>
                  <a:lnTo>
                    <a:pt x="639038" y="255028"/>
                  </a:lnTo>
                  <a:lnTo>
                    <a:pt x="639800" y="261035"/>
                  </a:lnTo>
                  <a:lnTo>
                    <a:pt x="641794" y="257505"/>
                  </a:lnTo>
                  <a:close/>
                </a:path>
                <a:path w="2900679" h="1661160">
                  <a:moveTo>
                    <a:pt x="641883" y="287642"/>
                  </a:moveTo>
                  <a:lnTo>
                    <a:pt x="638632" y="289915"/>
                  </a:lnTo>
                  <a:lnTo>
                    <a:pt x="631126" y="297472"/>
                  </a:lnTo>
                  <a:lnTo>
                    <a:pt x="630085" y="287934"/>
                  </a:lnTo>
                  <a:lnTo>
                    <a:pt x="627354" y="298742"/>
                  </a:lnTo>
                  <a:lnTo>
                    <a:pt x="637641" y="297954"/>
                  </a:lnTo>
                  <a:lnTo>
                    <a:pt x="639673" y="304482"/>
                  </a:lnTo>
                  <a:lnTo>
                    <a:pt x="641324" y="299694"/>
                  </a:lnTo>
                  <a:lnTo>
                    <a:pt x="640308" y="296532"/>
                  </a:lnTo>
                  <a:lnTo>
                    <a:pt x="639533" y="293141"/>
                  </a:lnTo>
                  <a:lnTo>
                    <a:pt x="641883" y="287642"/>
                  </a:lnTo>
                  <a:close/>
                </a:path>
                <a:path w="2900679" h="1661160">
                  <a:moveTo>
                    <a:pt x="644448" y="107594"/>
                  </a:moveTo>
                  <a:lnTo>
                    <a:pt x="643153" y="93802"/>
                  </a:lnTo>
                  <a:lnTo>
                    <a:pt x="630034" y="89484"/>
                  </a:lnTo>
                  <a:lnTo>
                    <a:pt x="638632" y="92303"/>
                  </a:lnTo>
                  <a:lnTo>
                    <a:pt x="643356" y="80492"/>
                  </a:lnTo>
                  <a:lnTo>
                    <a:pt x="635825" y="78003"/>
                  </a:lnTo>
                  <a:lnTo>
                    <a:pt x="627380" y="88595"/>
                  </a:lnTo>
                  <a:lnTo>
                    <a:pt x="619417" y="85979"/>
                  </a:lnTo>
                  <a:lnTo>
                    <a:pt x="619887" y="86118"/>
                  </a:lnTo>
                  <a:lnTo>
                    <a:pt x="615365" y="71259"/>
                  </a:lnTo>
                  <a:lnTo>
                    <a:pt x="603961" y="80873"/>
                  </a:lnTo>
                  <a:lnTo>
                    <a:pt x="618655" y="85725"/>
                  </a:lnTo>
                  <a:lnTo>
                    <a:pt x="622020" y="100203"/>
                  </a:lnTo>
                  <a:lnTo>
                    <a:pt x="622592" y="100393"/>
                  </a:lnTo>
                  <a:lnTo>
                    <a:pt x="629373" y="102628"/>
                  </a:lnTo>
                  <a:lnTo>
                    <a:pt x="644448" y="107594"/>
                  </a:lnTo>
                  <a:close/>
                </a:path>
                <a:path w="2900679" h="1661160">
                  <a:moveTo>
                    <a:pt x="646366" y="322199"/>
                  </a:moveTo>
                  <a:lnTo>
                    <a:pt x="637870" y="332765"/>
                  </a:lnTo>
                  <a:lnTo>
                    <a:pt x="638619" y="333019"/>
                  </a:lnTo>
                  <a:lnTo>
                    <a:pt x="643140" y="334505"/>
                  </a:lnTo>
                  <a:lnTo>
                    <a:pt x="646366" y="322199"/>
                  </a:lnTo>
                  <a:close/>
                </a:path>
                <a:path w="2900679" h="1661160">
                  <a:moveTo>
                    <a:pt x="647407" y="335915"/>
                  </a:moveTo>
                  <a:lnTo>
                    <a:pt x="643140" y="334505"/>
                  </a:lnTo>
                  <a:lnTo>
                    <a:pt x="639914" y="346811"/>
                  </a:lnTo>
                  <a:lnTo>
                    <a:pt x="641438" y="347319"/>
                  </a:lnTo>
                  <a:lnTo>
                    <a:pt x="642645" y="347713"/>
                  </a:lnTo>
                  <a:lnTo>
                    <a:pt x="647407" y="335915"/>
                  </a:lnTo>
                  <a:close/>
                </a:path>
                <a:path w="2900679" h="1661160">
                  <a:moveTo>
                    <a:pt x="647446" y="349300"/>
                  </a:moveTo>
                  <a:lnTo>
                    <a:pt x="645287" y="348589"/>
                  </a:lnTo>
                  <a:lnTo>
                    <a:pt x="639699" y="360121"/>
                  </a:lnTo>
                  <a:lnTo>
                    <a:pt x="643470" y="361365"/>
                  </a:lnTo>
                  <a:lnTo>
                    <a:pt x="647446" y="349300"/>
                  </a:lnTo>
                  <a:close/>
                </a:path>
                <a:path w="2900679" h="1661160">
                  <a:moveTo>
                    <a:pt x="647776" y="616864"/>
                  </a:moveTo>
                  <a:lnTo>
                    <a:pt x="645515" y="616115"/>
                  </a:lnTo>
                  <a:lnTo>
                    <a:pt x="644550" y="629170"/>
                  </a:lnTo>
                  <a:lnTo>
                    <a:pt x="647776" y="616864"/>
                  </a:lnTo>
                  <a:close/>
                </a:path>
                <a:path w="2900679" h="1661160">
                  <a:moveTo>
                    <a:pt x="649719" y="109334"/>
                  </a:moveTo>
                  <a:lnTo>
                    <a:pt x="629373" y="102628"/>
                  </a:lnTo>
                  <a:lnTo>
                    <a:pt x="621626" y="113449"/>
                  </a:lnTo>
                  <a:lnTo>
                    <a:pt x="622592" y="100393"/>
                  </a:lnTo>
                  <a:lnTo>
                    <a:pt x="619671" y="99428"/>
                  </a:lnTo>
                  <a:lnTo>
                    <a:pt x="617486" y="112077"/>
                  </a:lnTo>
                  <a:lnTo>
                    <a:pt x="620102" y="112953"/>
                  </a:lnTo>
                  <a:lnTo>
                    <a:pt x="613879" y="124256"/>
                  </a:lnTo>
                  <a:lnTo>
                    <a:pt x="615048" y="124650"/>
                  </a:lnTo>
                  <a:lnTo>
                    <a:pt x="610870" y="123266"/>
                  </a:lnTo>
                  <a:lnTo>
                    <a:pt x="615594" y="111455"/>
                  </a:lnTo>
                  <a:lnTo>
                    <a:pt x="610044" y="109626"/>
                  </a:lnTo>
                  <a:lnTo>
                    <a:pt x="608926" y="111429"/>
                  </a:lnTo>
                  <a:lnTo>
                    <a:pt x="608926" y="149390"/>
                  </a:lnTo>
                  <a:lnTo>
                    <a:pt x="601954" y="160451"/>
                  </a:lnTo>
                  <a:lnTo>
                    <a:pt x="585698" y="155092"/>
                  </a:lnTo>
                  <a:lnTo>
                    <a:pt x="597865" y="159092"/>
                  </a:lnTo>
                  <a:lnTo>
                    <a:pt x="604126" y="147802"/>
                  </a:lnTo>
                  <a:lnTo>
                    <a:pt x="608926" y="149390"/>
                  </a:lnTo>
                  <a:lnTo>
                    <a:pt x="608926" y="111429"/>
                  </a:lnTo>
                  <a:lnTo>
                    <a:pt x="603148" y="120726"/>
                  </a:lnTo>
                  <a:lnTo>
                    <a:pt x="595960" y="131724"/>
                  </a:lnTo>
                  <a:lnTo>
                    <a:pt x="595045" y="118059"/>
                  </a:lnTo>
                  <a:lnTo>
                    <a:pt x="601065" y="120040"/>
                  </a:lnTo>
                  <a:lnTo>
                    <a:pt x="606552" y="108470"/>
                  </a:lnTo>
                  <a:lnTo>
                    <a:pt x="610527" y="96418"/>
                  </a:lnTo>
                  <a:lnTo>
                    <a:pt x="608101" y="95605"/>
                  </a:lnTo>
                  <a:lnTo>
                    <a:pt x="601370" y="106768"/>
                  </a:lnTo>
                  <a:lnTo>
                    <a:pt x="591477" y="103505"/>
                  </a:lnTo>
                  <a:lnTo>
                    <a:pt x="596963" y="91935"/>
                  </a:lnTo>
                  <a:lnTo>
                    <a:pt x="595744" y="91528"/>
                  </a:lnTo>
                  <a:lnTo>
                    <a:pt x="589038" y="102692"/>
                  </a:lnTo>
                  <a:lnTo>
                    <a:pt x="591451" y="103505"/>
                  </a:lnTo>
                  <a:lnTo>
                    <a:pt x="570382" y="96545"/>
                  </a:lnTo>
                  <a:lnTo>
                    <a:pt x="567156" y="108851"/>
                  </a:lnTo>
                  <a:lnTo>
                    <a:pt x="567918" y="109105"/>
                  </a:lnTo>
                  <a:lnTo>
                    <a:pt x="549821" y="103136"/>
                  </a:lnTo>
                  <a:lnTo>
                    <a:pt x="545846" y="115201"/>
                  </a:lnTo>
                  <a:lnTo>
                    <a:pt x="544347" y="114693"/>
                  </a:lnTo>
                  <a:lnTo>
                    <a:pt x="542620" y="127508"/>
                  </a:lnTo>
                  <a:lnTo>
                    <a:pt x="548855" y="116205"/>
                  </a:lnTo>
                  <a:lnTo>
                    <a:pt x="547141" y="128993"/>
                  </a:lnTo>
                  <a:lnTo>
                    <a:pt x="548652" y="129489"/>
                  </a:lnTo>
                  <a:lnTo>
                    <a:pt x="551865" y="117195"/>
                  </a:lnTo>
                  <a:lnTo>
                    <a:pt x="552615" y="117449"/>
                  </a:lnTo>
                  <a:lnTo>
                    <a:pt x="550227" y="130009"/>
                  </a:lnTo>
                  <a:lnTo>
                    <a:pt x="553110" y="130962"/>
                  </a:lnTo>
                  <a:lnTo>
                    <a:pt x="558647" y="119430"/>
                  </a:lnTo>
                  <a:lnTo>
                    <a:pt x="556183" y="131978"/>
                  </a:lnTo>
                  <a:lnTo>
                    <a:pt x="561454" y="133731"/>
                  </a:lnTo>
                  <a:lnTo>
                    <a:pt x="550710" y="143548"/>
                  </a:lnTo>
                  <a:lnTo>
                    <a:pt x="559689" y="146507"/>
                  </a:lnTo>
                  <a:lnTo>
                    <a:pt x="570039" y="136550"/>
                  </a:lnTo>
                  <a:lnTo>
                    <a:pt x="572287" y="150660"/>
                  </a:lnTo>
                  <a:lnTo>
                    <a:pt x="572350" y="164058"/>
                  </a:lnTo>
                  <a:lnTo>
                    <a:pt x="575360" y="165049"/>
                  </a:lnTo>
                  <a:lnTo>
                    <a:pt x="577075" y="152247"/>
                  </a:lnTo>
                  <a:lnTo>
                    <a:pt x="585355" y="154990"/>
                  </a:lnTo>
                  <a:lnTo>
                    <a:pt x="579132" y="166293"/>
                  </a:lnTo>
                  <a:lnTo>
                    <a:pt x="600062" y="173202"/>
                  </a:lnTo>
                  <a:lnTo>
                    <a:pt x="602284" y="187299"/>
                  </a:lnTo>
                  <a:lnTo>
                    <a:pt x="608507" y="175996"/>
                  </a:lnTo>
                  <a:lnTo>
                    <a:pt x="612292" y="177228"/>
                  </a:lnTo>
                  <a:lnTo>
                    <a:pt x="613714" y="164325"/>
                  </a:lnTo>
                  <a:lnTo>
                    <a:pt x="608241" y="175895"/>
                  </a:lnTo>
                  <a:lnTo>
                    <a:pt x="604748" y="174739"/>
                  </a:lnTo>
                  <a:lnTo>
                    <a:pt x="610997" y="163423"/>
                  </a:lnTo>
                  <a:lnTo>
                    <a:pt x="610235" y="163182"/>
                  </a:lnTo>
                  <a:lnTo>
                    <a:pt x="611949" y="150380"/>
                  </a:lnTo>
                  <a:lnTo>
                    <a:pt x="622223" y="153771"/>
                  </a:lnTo>
                  <a:lnTo>
                    <a:pt x="620039" y="166408"/>
                  </a:lnTo>
                  <a:lnTo>
                    <a:pt x="620788" y="166662"/>
                  </a:lnTo>
                  <a:lnTo>
                    <a:pt x="625309" y="168148"/>
                  </a:lnTo>
                  <a:lnTo>
                    <a:pt x="626681" y="165265"/>
                  </a:lnTo>
                  <a:lnTo>
                    <a:pt x="628535" y="155841"/>
                  </a:lnTo>
                  <a:lnTo>
                    <a:pt x="624763" y="154597"/>
                  </a:lnTo>
                  <a:lnTo>
                    <a:pt x="631761" y="143535"/>
                  </a:lnTo>
                  <a:lnTo>
                    <a:pt x="617778" y="138925"/>
                  </a:lnTo>
                  <a:lnTo>
                    <a:pt x="620382" y="126403"/>
                  </a:lnTo>
                  <a:lnTo>
                    <a:pt x="616140" y="125006"/>
                  </a:lnTo>
                  <a:lnTo>
                    <a:pt x="624357" y="114350"/>
                  </a:lnTo>
                  <a:lnTo>
                    <a:pt x="633691" y="117424"/>
                  </a:lnTo>
                  <a:lnTo>
                    <a:pt x="626745" y="128498"/>
                  </a:lnTo>
                  <a:lnTo>
                    <a:pt x="629069" y="129286"/>
                  </a:lnTo>
                  <a:lnTo>
                    <a:pt x="625182" y="127990"/>
                  </a:lnTo>
                  <a:lnTo>
                    <a:pt x="620217" y="139725"/>
                  </a:lnTo>
                  <a:lnTo>
                    <a:pt x="625729" y="141541"/>
                  </a:lnTo>
                  <a:lnTo>
                    <a:pt x="630364" y="129717"/>
                  </a:lnTo>
                  <a:lnTo>
                    <a:pt x="630555" y="129768"/>
                  </a:lnTo>
                  <a:lnTo>
                    <a:pt x="634847" y="117805"/>
                  </a:lnTo>
                  <a:lnTo>
                    <a:pt x="638962" y="119164"/>
                  </a:lnTo>
                  <a:lnTo>
                    <a:pt x="644994" y="121145"/>
                  </a:lnTo>
                  <a:lnTo>
                    <a:pt x="649719" y="109334"/>
                  </a:lnTo>
                  <a:close/>
                </a:path>
                <a:path w="2900679" h="1661160">
                  <a:moveTo>
                    <a:pt x="651459" y="671576"/>
                  </a:moveTo>
                  <a:lnTo>
                    <a:pt x="645210" y="682891"/>
                  </a:lnTo>
                  <a:lnTo>
                    <a:pt x="650494" y="684631"/>
                  </a:lnTo>
                  <a:lnTo>
                    <a:pt x="651459" y="671576"/>
                  </a:lnTo>
                  <a:close/>
                </a:path>
                <a:path w="2900679" h="1661160">
                  <a:moveTo>
                    <a:pt x="659130" y="179311"/>
                  </a:moveTo>
                  <a:lnTo>
                    <a:pt x="654697" y="177850"/>
                  </a:lnTo>
                  <a:lnTo>
                    <a:pt x="649973" y="189661"/>
                  </a:lnTo>
                  <a:lnTo>
                    <a:pt x="655993" y="191643"/>
                  </a:lnTo>
                  <a:lnTo>
                    <a:pt x="656767" y="191897"/>
                  </a:lnTo>
                  <a:lnTo>
                    <a:pt x="659130" y="179311"/>
                  </a:lnTo>
                  <a:close/>
                </a:path>
                <a:path w="2900679" h="1661160">
                  <a:moveTo>
                    <a:pt x="659142" y="353161"/>
                  </a:moveTo>
                  <a:lnTo>
                    <a:pt x="651967" y="350786"/>
                  </a:lnTo>
                  <a:lnTo>
                    <a:pt x="650252" y="363601"/>
                  </a:lnTo>
                  <a:lnTo>
                    <a:pt x="653745" y="364744"/>
                  </a:lnTo>
                  <a:lnTo>
                    <a:pt x="659142" y="353161"/>
                  </a:lnTo>
                  <a:close/>
                </a:path>
                <a:path w="2900679" h="1661160">
                  <a:moveTo>
                    <a:pt x="665708" y="283794"/>
                  </a:moveTo>
                  <a:lnTo>
                    <a:pt x="660209" y="287832"/>
                  </a:lnTo>
                  <a:lnTo>
                    <a:pt x="663968" y="289077"/>
                  </a:lnTo>
                  <a:lnTo>
                    <a:pt x="665708" y="283794"/>
                  </a:lnTo>
                  <a:close/>
                </a:path>
                <a:path w="2900679" h="1661160">
                  <a:moveTo>
                    <a:pt x="666521" y="676541"/>
                  </a:moveTo>
                  <a:lnTo>
                    <a:pt x="662190" y="688492"/>
                  </a:lnTo>
                  <a:lnTo>
                    <a:pt x="662533" y="688619"/>
                  </a:lnTo>
                  <a:lnTo>
                    <a:pt x="658355" y="700595"/>
                  </a:lnTo>
                  <a:lnTo>
                    <a:pt x="660171" y="701192"/>
                  </a:lnTo>
                  <a:lnTo>
                    <a:pt x="665480" y="689571"/>
                  </a:lnTo>
                  <a:lnTo>
                    <a:pt x="662825" y="688708"/>
                  </a:lnTo>
                  <a:lnTo>
                    <a:pt x="664184" y="689140"/>
                  </a:lnTo>
                  <a:lnTo>
                    <a:pt x="666521" y="676541"/>
                  </a:lnTo>
                  <a:close/>
                </a:path>
                <a:path w="2900679" h="1661160">
                  <a:moveTo>
                    <a:pt x="672465" y="275983"/>
                  </a:moveTo>
                  <a:lnTo>
                    <a:pt x="671703" y="273227"/>
                  </a:lnTo>
                  <a:lnTo>
                    <a:pt x="669455" y="274993"/>
                  </a:lnTo>
                  <a:lnTo>
                    <a:pt x="668934" y="271475"/>
                  </a:lnTo>
                  <a:lnTo>
                    <a:pt x="665530" y="274561"/>
                  </a:lnTo>
                  <a:lnTo>
                    <a:pt x="669645" y="263017"/>
                  </a:lnTo>
                  <a:lnTo>
                    <a:pt x="662432" y="260629"/>
                  </a:lnTo>
                  <a:lnTo>
                    <a:pt x="656996" y="272211"/>
                  </a:lnTo>
                  <a:lnTo>
                    <a:pt x="663778" y="274447"/>
                  </a:lnTo>
                  <a:lnTo>
                    <a:pt x="660552" y="286766"/>
                  </a:lnTo>
                  <a:lnTo>
                    <a:pt x="664451" y="277228"/>
                  </a:lnTo>
                  <a:lnTo>
                    <a:pt x="665708" y="283794"/>
                  </a:lnTo>
                  <a:lnTo>
                    <a:pt x="666216" y="282282"/>
                  </a:lnTo>
                  <a:lnTo>
                    <a:pt x="672465" y="275983"/>
                  </a:lnTo>
                  <a:close/>
                </a:path>
                <a:path w="2900679" h="1661160">
                  <a:moveTo>
                    <a:pt x="690499" y="336753"/>
                  </a:moveTo>
                  <a:lnTo>
                    <a:pt x="689317" y="336359"/>
                  </a:lnTo>
                  <a:lnTo>
                    <a:pt x="680377" y="346786"/>
                  </a:lnTo>
                  <a:lnTo>
                    <a:pt x="675538" y="345198"/>
                  </a:lnTo>
                  <a:lnTo>
                    <a:pt x="674700" y="331546"/>
                  </a:lnTo>
                  <a:lnTo>
                    <a:pt x="669721" y="329907"/>
                  </a:lnTo>
                  <a:lnTo>
                    <a:pt x="664438" y="341528"/>
                  </a:lnTo>
                  <a:lnTo>
                    <a:pt x="665467" y="341871"/>
                  </a:lnTo>
                  <a:lnTo>
                    <a:pt x="663778" y="354685"/>
                  </a:lnTo>
                  <a:lnTo>
                    <a:pt x="663917" y="354736"/>
                  </a:lnTo>
                  <a:lnTo>
                    <a:pt x="681037" y="360375"/>
                  </a:lnTo>
                  <a:lnTo>
                    <a:pt x="685901" y="348615"/>
                  </a:lnTo>
                  <a:lnTo>
                    <a:pt x="690499" y="336753"/>
                  </a:lnTo>
                  <a:close/>
                </a:path>
                <a:path w="2900679" h="1661160">
                  <a:moveTo>
                    <a:pt x="690918" y="283400"/>
                  </a:moveTo>
                  <a:lnTo>
                    <a:pt x="688657" y="282651"/>
                  </a:lnTo>
                  <a:lnTo>
                    <a:pt x="684885" y="294779"/>
                  </a:lnTo>
                  <a:lnTo>
                    <a:pt x="688441" y="295960"/>
                  </a:lnTo>
                  <a:lnTo>
                    <a:pt x="690918" y="283400"/>
                  </a:lnTo>
                  <a:close/>
                </a:path>
                <a:path w="2900679" h="1661160">
                  <a:moveTo>
                    <a:pt x="695134" y="351663"/>
                  </a:moveTo>
                  <a:lnTo>
                    <a:pt x="690892" y="350253"/>
                  </a:lnTo>
                  <a:lnTo>
                    <a:pt x="687959" y="362661"/>
                  </a:lnTo>
                  <a:lnTo>
                    <a:pt x="689838" y="363283"/>
                  </a:lnTo>
                  <a:lnTo>
                    <a:pt x="691159" y="363715"/>
                  </a:lnTo>
                  <a:lnTo>
                    <a:pt x="695134" y="351663"/>
                  </a:lnTo>
                  <a:close/>
                </a:path>
                <a:path w="2900679" h="1661160">
                  <a:moveTo>
                    <a:pt x="699998" y="380009"/>
                  </a:moveTo>
                  <a:lnTo>
                    <a:pt x="696379" y="378815"/>
                  </a:lnTo>
                  <a:lnTo>
                    <a:pt x="690460" y="390232"/>
                  </a:lnTo>
                  <a:lnTo>
                    <a:pt x="692912" y="391045"/>
                  </a:lnTo>
                  <a:lnTo>
                    <a:pt x="694512" y="391566"/>
                  </a:lnTo>
                  <a:lnTo>
                    <a:pt x="699998" y="380009"/>
                  </a:lnTo>
                  <a:close/>
                </a:path>
                <a:path w="2900679" h="1661160">
                  <a:moveTo>
                    <a:pt x="731850" y="377139"/>
                  </a:moveTo>
                  <a:lnTo>
                    <a:pt x="721055" y="373583"/>
                  </a:lnTo>
                  <a:lnTo>
                    <a:pt x="719302" y="386372"/>
                  </a:lnTo>
                  <a:lnTo>
                    <a:pt x="721106" y="386969"/>
                  </a:lnTo>
                  <a:lnTo>
                    <a:pt x="717867" y="399275"/>
                  </a:lnTo>
                  <a:lnTo>
                    <a:pt x="727671" y="402501"/>
                  </a:lnTo>
                  <a:lnTo>
                    <a:pt x="730885" y="390194"/>
                  </a:lnTo>
                  <a:lnTo>
                    <a:pt x="724103" y="387959"/>
                  </a:lnTo>
                  <a:lnTo>
                    <a:pt x="731850" y="377139"/>
                  </a:lnTo>
                  <a:close/>
                </a:path>
                <a:path w="2900679" h="1661160">
                  <a:moveTo>
                    <a:pt x="736917" y="418934"/>
                  </a:moveTo>
                  <a:lnTo>
                    <a:pt x="728967" y="416306"/>
                  </a:lnTo>
                  <a:lnTo>
                    <a:pt x="732586" y="430872"/>
                  </a:lnTo>
                  <a:lnTo>
                    <a:pt x="734783" y="431596"/>
                  </a:lnTo>
                  <a:lnTo>
                    <a:pt x="736917" y="418934"/>
                  </a:lnTo>
                  <a:close/>
                </a:path>
                <a:path w="2900679" h="1661160">
                  <a:moveTo>
                    <a:pt x="738428" y="392684"/>
                  </a:moveTo>
                  <a:lnTo>
                    <a:pt x="734656" y="391439"/>
                  </a:lnTo>
                  <a:lnTo>
                    <a:pt x="727671" y="402501"/>
                  </a:lnTo>
                  <a:lnTo>
                    <a:pt x="731431" y="403745"/>
                  </a:lnTo>
                  <a:lnTo>
                    <a:pt x="738428" y="392684"/>
                  </a:lnTo>
                  <a:close/>
                </a:path>
                <a:path w="2900679" h="1661160">
                  <a:moveTo>
                    <a:pt x="738708" y="325920"/>
                  </a:moveTo>
                  <a:lnTo>
                    <a:pt x="732485" y="337223"/>
                  </a:lnTo>
                  <a:lnTo>
                    <a:pt x="733539" y="337578"/>
                  </a:lnTo>
                  <a:lnTo>
                    <a:pt x="731735" y="336981"/>
                  </a:lnTo>
                  <a:lnTo>
                    <a:pt x="730008" y="349783"/>
                  </a:lnTo>
                  <a:lnTo>
                    <a:pt x="731520" y="350278"/>
                  </a:lnTo>
                  <a:lnTo>
                    <a:pt x="736257" y="338467"/>
                  </a:lnTo>
                  <a:lnTo>
                    <a:pt x="735495" y="338226"/>
                  </a:lnTo>
                  <a:lnTo>
                    <a:pt x="738708" y="325920"/>
                  </a:lnTo>
                  <a:close/>
                </a:path>
                <a:path w="2900679" h="1661160">
                  <a:moveTo>
                    <a:pt x="742988" y="191376"/>
                  </a:moveTo>
                  <a:lnTo>
                    <a:pt x="742823" y="191033"/>
                  </a:lnTo>
                  <a:lnTo>
                    <a:pt x="742746" y="192125"/>
                  </a:lnTo>
                  <a:lnTo>
                    <a:pt x="742988" y="191376"/>
                  </a:lnTo>
                  <a:close/>
                </a:path>
                <a:path w="2900679" h="1661160">
                  <a:moveTo>
                    <a:pt x="743000" y="247091"/>
                  </a:moveTo>
                  <a:lnTo>
                    <a:pt x="700036" y="232918"/>
                  </a:lnTo>
                  <a:lnTo>
                    <a:pt x="695883" y="244919"/>
                  </a:lnTo>
                  <a:lnTo>
                    <a:pt x="740524" y="259638"/>
                  </a:lnTo>
                  <a:lnTo>
                    <a:pt x="743000" y="247091"/>
                  </a:lnTo>
                  <a:close/>
                </a:path>
                <a:path w="2900679" h="1661160">
                  <a:moveTo>
                    <a:pt x="743331" y="740079"/>
                  </a:moveTo>
                  <a:lnTo>
                    <a:pt x="743178" y="733336"/>
                  </a:lnTo>
                  <a:lnTo>
                    <a:pt x="741489" y="731735"/>
                  </a:lnTo>
                  <a:lnTo>
                    <a:pt x="739152" y="732104"/>
                  </a:lnTo>
                  <a:lnTo>
                    <a:pt x="737031" y="731304"/>
                  </a:lnTo>
                  <a:lnTo>
                    <a:pt x="735291" y="734072"/>
                  </a:lnTo>
                  <a:lnTo>
                    <a:pt x="735545" y="738339"/>
                  </a:lnTo>
                  <a:lnTo>
                    <a:pt x="733806" y="741108"/>
                  </a:lnTo>
                  <a:lnTo>
                    <a:pt x="733806" y="743623"/>
                  </a:lnTo>
                  <a:lnTo>
                    <a:pt x="735558" y="740854"/>
                  </a:lnTo>
                  <a:lnTo>
                    <a:pt x="735304" y="739101"/>
                  </a:lnTo>
                  <a:lnTo>
                    <a:pt x="737654" y="738085"/>
                  </a:lnTo>
                  <a:lnTo>
                    <a:pt x="738479" y="742137"/>
                  </a:lnTo>
                  <a:lnTo>
                    <a:pt x="739736" y="744905"/>
                  </a:lnTo>
                  <a:lnTo>
                    <a:pt x="743331" y="740079"/>
                  </a:lnTo>
                  <a:close/>
                </a:path>
                <a:path w="2900679" h="1661160">
                  <a:moveTo>
                    <a:pt x="743712" y="192798"/>
                  </a:moveTo>
                  <a:lnTo>
                    <a:pt x="743458" y="192290"/>
                  </a:lnTo>
                  <a:lnTo>
                    <a:pt x="743242" y="193128"/>
                  </a:lnTo>
                  <a:lnTo>
                    <a:pt x="743712" y="192798"/>
                  </a:lnTo>
                  <a:close/>
                </a:path>
                <a:path w="2900679" h="1661160">
                  <a:moveTo>
                    <a:pt x="745540" y="421779"/>
                  </a:moveTo>
                  <a:lnTo>
                    <a:pt x="740270" y="420039"/>
                  </a:lnTo>
                  <a:lnTo>
                    <a:pt x="734783" y="431596"/>
                  </a:lnTo>
                  <a:lnTo>
                    <a:pt x="739076" y="433019"/>
                  </a:lnTo>
                  <a:lnTo>
                    <a:pt x="743153" y="426808"/>
                  </a:lnTo>
                  <a:lnTo>
                    <a:pt x="745540" y="421779"/>
                  </a:lnTo>
                  <a:close/>
                </a:path>
                <a:path w="2900679" h="1661160">
                  <a:moveTo>
                    <a:pt x="745731" y="183070"/>
                  </a:moveTo>
                  <a:lnTo>
                    <a:pt x="742988" y="191376"/>
                  </a:lnTo>
                  <a:lnTo>
                    <a:pt x="743458" y="192290"/>
                  </a:lnTo>
                  <a:lnTo>
                    <a:pt x="745731" y="183070"/>
                  </a:lnTo>
                  <a:close/>
                </a:path>
                <a:path w="2900679" h="1661160">
                  <a:moveTo>
                    <a:pt x="746302" y="422021"/>
                  </a:moveTo>
                  <a:lnTo>
                    <a:pt x="743153" y="426808"/>
                  </a:lnTo>
                  <a:lnTo>
                    <a:pt x="740054" y="433336"/>
                  </a:lnTo>
                  <a:lnTo>
                    <a:pt x="742315" y="434086"/>
                  </a:lnTo>
                  <a:lnTo>
                    <a:pt x="745337" y="435076"/>
                  </a:lnTo>
                  <a:lnTo>
                    <a:pt x="746112" y="433349"/>
                  </a:lnTo>
                  <a:lnTo>
                    <a:pt x="746302" y="422021"/>
                  </a:lnTo>
                  <a:close/>
                </a:path>
                <a:path w="2900679" h="1661160">
                  <a:moveTo>
                    <a:pt x="747483" y="154952"/>
                  </a:moveTo>
                  <a:lnTo>
                    <a:pt x="744105" y="163372"/>
                  </a:lnTo>
                  <a:lnTo>
                    <a:pt x="744258" y="167259"/>
                  </a:lnTo>
                  <a:lnTo>
                    <a:pt x="747483" y="154952"/>
                  </a:lnTo>
                  <a:close/>
                </a:path>
                <a:path w="2900679" h="1661160">
                  <a:moveTo>
                    <a:pt x="748855" y="356006"/>
                  </a:moveTo>
                  <a:lnTo>
                    <a:pt x="742073" y="353758"/>
                  </a:lnTo>
                  <a:lnTo>
                    <a:pt x="738098" y="365823"/>
                  </a:lnTo>
                  <a:lnTo>
                    <a:pt x="748855" y="356006"/>
                  </a:lnTo>
                  <a:close/>
                </a:path>
                <a:path w="2900679" h="1661160">
                  <a:moveTo>
                    <a:pt x="749084" y="385724"/>
                  </a:moveTo>
                  <a:lnTo>
                    <a:pt x="746582" y="388239"/>
                  </a:lnTo>
                  <a:lnTo>
                    <a:pt x="745578" y="388747"/>
                  </a:lnTo>
                  <a:lnTo>
                    <a:pt x="745312" y="386994"/>
                  </a:lnTo>
                  <a:lnTo>
                    <a:pt x="744054" y="383222"/>
                  </a:lnTo>
                  <a:lnTo>
                    <a:pt x="742327" y="393522"/>
                  </a:lnTo>
                  <a:lnTo>
                    <a:pt x="745324" y="389496"/>
                  </a:lnTo>
                  <a:lnTo>
                    <a:pt x="744334" y="395033"/>
                  </a:lnTo>
                  <a:lnTo>
                    <a:pt x="742086" y="399300"/>
                  </a:lnTo>
                  <a:lnTo>
                    <a:pt x="738847" y="404088"/>
                  </a:lnTo>
                  <a:lnTo>
                    <a:pt x="741476" y="403796"/>
                  </a:lnTo>
                  <a:lnTo>
                    <a:pt x="745197" y="398754"/>
                  </a:lnTo>
                  <a:lnTo>
                    <a:pt x="748296" y="391795"/>
                  </a:lnTo>
                  <a:lnTo>
                    <a:pt x="749084" y="385724"/>
                  </a:lnTo>
                  <a:close/>
                </a:path>
                <a:path w="2900679" h="1661160">
                  <a:moveTo>
                    <a:pt x="749757" y="188582"/>
                  </a:moveTo>
                  <a:lnTo>
                    <a:pt x="743712" y="192798"/>
                  </a:lnTo>
                  <a:lnTo>
                    <a:pt x="744499" y="194373"/>
                  </a:lnTo>
                  <a:lnTo>
                    <a:pt x="749757" y="188582"/>
                  </a:lnTo>
                  <a:close/>
                </a:path>
                <a:path w="2900679" h="1661160">
                  <a:moveTo>
                    <a:pt x="763295" y="400888"/>
                  </a:moveTo>
                  <a:lnTo>
                    <a:pt x="759523" y="399643"/>
                  </a:lnTo>
                  <a:lnTo>
                    <a:pt x="754672" y="411403"/>
                  </a:lnTo>
                  <a:lnTo>
                    <a:pt x="755548" y="411695"/>
                  </a:lnTo>
                  <a:lnTo>
                    <a:pt x="763295" y="400888"/>
                  </a:lnTo>
                  <a:close/>
                </a:path>
                <a:path w="2900679" h="1661160">
                  <a:moveTo>
                    <a:pt x="784186" y="421144"/>
                  </a:moveTo>
                  <a:lnTo>
                    <a:pt x="783640" y="407593"/>
                  </a:lnTo>
                  <a:lnTo>
                    <a:pt x="778916" y="419404"/>
                  </a:lnTo>
                  <a:lnTo>
                    <a:pt x="784186" y="421144"/>
                  </a:lnTo>
                  <a:close/>
                </a:path>
                <a:path w="2900679" h="1661160">
                  <a:moveTo>
                    <a:pt x="784999" y="191020"/>
                  </a:moveTo>
                  <a:lnTo>
                    <a:pt x="783234" y="193497"/>
                  </a:lnTo>
                  <a:lnTo>
                    <a:pt x="783894" y="193713"/>
                  </a:lnTo>
                  <a:lnTo>
                    <a:pt x="784999" y="191020"/>
                  </a:lnTo>
                  <a:close/>
                </a:path>
                <a:path w="2900679" h="1661160">
                  <a:moveTo>
                    <a:pt x="788949" y="743661"/>
                  </a:moveTo>
                  <a:lnTo>
                    <a:pt x="778002" y="740054"/>
                  </a:lnTo>
                  <a:lnTo>
                    <a:pt x="772909" y="751751"/>
                  </a:lnTo>
                  <a:lnTo>
                    <a:pt x="780440" y="754240"/>
                  </a:lnTo>
                  <a:lnTo>
                    <a:pt x="788949" y="743661"/>
                  </a:lnTo>
                  <a:close/>
                </a:path>
                <a:path w="2900679" h="1661160">
                  <a:moveTo>
                    <a:pt x="789063" y="783831"/>
                  </a:moveTo>
                  <a:lnTo>
                    <a:pt x="782281" y="781583"/>
                  </a:lnTo>
                  <a:lnTo>
                    <a:pt x="775296" y="792657"/>
                  </a:lnTo>
                  <a:lnTo>
                    <a:pt x="786599" y="796378"/>
                  </a:lnTo>
                  <a:lnTo>
                    <a:pt x="789063" y="783831"/>
                  </a:lnTo>
                  <a:close/>
                </a:path>
                <a:path w="2900679" h="1661160">
                  <a:moveTo>
                    <a:pt x="790981" y="182676"/>
                  </a:moveTo>
                  <a:lnTo>
                    <a:pt x="788758" y="181940"/>
                  </a:lnTo>
                  <a:lnTo>
                    <a:pt x="784999" y="191020"/>
                  </a:lnTo>
                  <a:lnTo>
                    <a:pt x="790981" y="182676"/>
                  </a:lnTo>
                  <a:close/>
                </a:path>
                <a:path w="2900679" h="1661160">
                  <a:moveTo>
                    <a:pt x="795312" y="772515"/>
                  </a:moveTo>
                  <a:lnTo>
                    <a:pt x="791730" y="771334"/>
                  </a:lnTo>
                  <a:lnTo>
                    <a:pt x="786460" y="782967"/>
                  </a:lnTo>
                  <a:lnTo>
                    <a:pt x="789063" y="783831"/>
                  </a:lnTo>
                  <a:lnTo>
                    <a:pt x="791324" y="784567"/>
                  </a:lnTo>
                  <a:lnTo>
                    <a:pt x="795312" y="772515"/>
                  </a:lnTo>
                  <a:close/>
                </a:path>
                <a:path w="2900679" h="1661160">
                  <a:moveTo>
                    <a:pt x="803452" y="400748"/>
                  </a:moveTo>
                  <a:lnTo>
                    <a:pt x="798169" y="399008"/>
                  </a:lnTo>
                  <a:lnTo>
                    <a:pt x="792683" y="410578"/>
                  </a:lnTo>
                  <a:lnTo>
                    <a:pt x="790638" y="396532"/>
                  </a:lnTo>
                  <a:lnTo>
                    <a:pt x="790219" y="423138"/>
                  </a:lnTo>
                  <a:lnTo>
                    <a:pt x="797204" y="412064"/>
                  </a:lnTo>
                  <a:lnTo>
                    <a:pt x="796455" y="411822"/>
                  </a:lnTo>
                  <a:lnTo>
                    <a:pt x="803452" y="400748"/>
                  </a:lnTo>
                  <a:close/>
                </a:path>
                <a:path w="2900679" h="1661160">
                  <a:moveTo>
                    <a:pt x="804151" y="414362"/>
                  </a:moveTo>
                  <a:lnTo>
                    <a:pt x="797814" y="412267"/>
                  </a:lnTo>
                  <a:lnTo>
                    <a:pt x="792480" y="423875"/>
                  </a:lnTo>
                  <a:lnTo>
                    <a:pt x="798334" y="425818"/>
                  </a:lnTo>
                  <a:lnTo>
                    <a:pt x="799261" y="426123"/>
                  </a:lnTo>
                  <a:lnTo>
                    <a:pt x="804151" y="414362"/>
                  </a:lnTo>
                  <a:close/>
                </a:path>
                <a:path w="2900679" h="1661160">
                  <a:moveTo>
                    <a:pt x="806615" y="201206"/>
                  </a:moveTo>
                  <a:lnTo>
                    <a:pt x="799261" y="185407"/>
                  </a:lnTo>
                  <a:lnTo>
                    <a:pt x="794677" y="197269"/>
                  </a:lnTo>
                  <a:lnTo>
                    <a:pt x="806615" y="201206"/>
                  </a:lnTo>
                  <a:close/>
                </a:path>
                <a:path w="2900679" h="1661160">
                  <a:moveTo>
                    <a:pt x="808875" y="776986"/>
                  </a:moveTo>
                  <a:lnTo>
                    <a:pt x="800582" y="774255"/>
                  </a:lnTo>
                  <a:lnTo>
                    <a:pt x="802297" y="761441"/>
                  </a:lnTo>
                  <a:lnTo>
                    <a:pt x="797775" y="759955"/>
                  </a:lnTo>
                  <a:lnTo>
                    <a:pt x="795807" y="772668"/>
                  </a:lnTo>
                  <a:lnTo>
                    <a:pt x="796810" y="773010"/>
                  </a:lnTo>
                  <a:lnTo>
                    <a:pt x="793851" y="785406"/>
                  </a:lnTo>
                  <a:lnTo>
                    <a:pt x="795845" y="786066"/>
                  </a:lnTo>
                  <a:lnTo>
                    <a:pt x="808659" y="790282"/>
                  </a:lnTo>
                  <a:lnTo>
                    <a:pt x="808875" y="776986"/>
                  </a:lnTo>
                  <a:close/>
                </a:path>
                <a:path w="2900679" h="1661160">
                  <a:moveTo>
                    <a:pt x="811758" y="737819"/>
                  </a:moveTo>
                  <a:lnTo>
                    <a:pt x="803478" y="735088"/>
                  </a:lnTo>
                  <a:lnTo>
                    <a:pt x="804011" y="748639"/>
                  </a:lnTo>
                  <a:lnTo>
                    <a:pt x="811758" y="737819"/>
                  </a:lnTo>
                  <a:close/>
                </a:path>
                <a:path w="2900679" h="1661160">
                  <a:moveTo>
                    <a:pt x="816406" y="780923"/>
                  </a:moveTo>
                  <a:lnTo>
                    <a:pt x="810171" y="790790"/>
                  </a:lnTo>
                  <a:lnTo>
                    <a:pt x="813943" y="792022"/>
                  </a:lnTo>
                  <a:lnTo>
                    <a:pt x="816406" y="780923"/>
                  </a:lnTo>
                  <a:close/>
                </a:path>
                <a:path w="2900679" h="1661160">
                  <a:moveTo>
                    <a:pt x="817156" y="779716"/>
                  </a:moveTo>
                  <a:lnTo>
                    <a:pt x="816698" y="779564"/>
                  </a:lnTo>
                  <a:lnTo>
                    <a:pt x="816406" y="780923"/>
                  </a:lnTo>
                  <a:lnTo>
                    <a:pt x="817156" y="779716"/>
                  </a:lnTo>
                  <a:close/>
                </a:path>
                <a:path w="2900679" h="1661160">
                  <a:moveTo>
                    <a:pt x="820508" y="767448"/>
                  </a:moveTo>
                  <a:lnTo>
                    <a:pt x="818883" y="766914"/>
                  </a:lnTo>
                  <a:lnTo>
                    <a:pt x="812634" y="778230"/>
                  </a:lnTo>
                  <a:lnTo>
                    <a:pt x="816698" y="779564"/>
                  </a:lnTo>
                  <a:lnTo>
                    <a:pt x="820508" y="767448"/>
                  </a:lnTo>
                  <a:close/>
                </a:path>
                <a:path w="2900679" h="1661160">
                  <a:moveTo>
                    <a:pt x="820585" y="754113"/>
                  </a:moveTo>
                  <a:lnTo>
                    <a:pt x="814362" y="765416"/>
                  </a:lnTo>
                  <a:lnTo>
                    <a:pt x="816825" y="752868"/>
                  </a:lnTo>
                  <a:lnTo>
                    <a:pt x="806272" y="749388"/>
                  </a:lnTo>
                  <a:lnTo>
                    <a:pt x="804557" y="762190"/>
                  </a:lnTo>
                  <a:lnTo>
                    <a:pt x="808329" y="763435"/>
                  </a:lnTo>
                  <a:lnTo>
                    <a:pt x="802843" y="774992"/>
                  </a:lnTo>
                  <a:lnTo>
                    <a:pt x="808875" y="776986"/>
                  </a:lnTo>
                  <a:lnTo>
                    <a:pt x="809625" y="777227"/>
                  </a:lnTo>
                  <a:lnTo>
                    <a:pt x="817372" y="766419"/>
                  </a:lnTo>
                  <a:lnTo>
                    <a:pt x="820585" y="754113"/>
                  </a:lnTo>
                  <a:close/>
                </a:path>
                <a:path w="2900679" h="1661160">
                  <a:moveTo>
                    <a:pt x="827138" y="435317"/>
                  </a:moveTo>
                  <a:lnTo>
                    <a:pt x="821867" y="433578"/>
                  </a:lnTo>
                  <a:lnTo>
                    <a:pt x="815632" y="444893"/>
                  </a:lnTo>
                  <a:lnTo>
                    <a:pt x="820902" y="446633"/>
                  </a:lnTo>
                  <a:lnTo>
                    <a:pt x="823912" y="447624"/>
                  </a:lnTo>
                  <a:lnTo>
                    <a:pt x="827138" y="435317"/>
                  </a:lnTo>
                  <a:close/>
                </a:path>
                <a:path w="2900679" h="1661160">
                  <a:moveTo>
                    <a:pt x="827290" y="208026"/>
                  </a:moveTo>
                  <a:lnTo>
                    <a:pt x="786244" y="194487"/>
                  </a:lnTo>
                  <a:lnTo>
                    <a:pt x="783780" y="207048"/>
                  </a:lnTo>
                  <a:lnTo>
                    <a:pt x="780008" y="205803"/>
                  </a:lnTo>
                  <a:lnTo>
                    <a:pt x="784733" y="193992"/>
                  </a:lnTo>
                  <a:lnTo>
                    <a:pt x="779043" y="192112"/>
                  </a:lnTo>
                  <a:lnTo>
                    <a:pt x="773607" y="203682"/>
                  </a:lnTo>
                  <a:lnTo>
                    <a:pt x="776795" y="204749"/>
                  </a:lnTo>
                  <a:lnTo>
                    <a:pt x="768705" y="202069"/>
                  </a:lnTo>
                  <a:lnTo>
                    <a:pt x="771156" y="189522"/>
                  </a:lnTo>
                  <a:lnTo>
                    <a:pt x="773430" y="190258"/>
                  </a:lnTo>
                  <a:lnTo>
                    <a:pt x="779678" y="178943"/>
                  </a:lnTo>
                  <a:lnTo>
                    <a:pt x="768921" y="188772"/>
                  </a:lnTo>
                  <a:lnTo>
                    <a:pt x="754824" y="184124"/>
                  </a:lnTo>
                  <a:lnTo>
                    <a:pt x="741362" y="206425"/>
                  </a:lnTo>
                  <a:lnTo>
                    <a:pt x="827278" y="234759"/>
                  </a:lnTo>
                  <a:lnTo>
                    <a:pt x="827290" y="221399"/>
                  </a:lnTo>
                  <a:lnTo>
                    <a:pt x="827290" y="208026"/>
                  </a:lnTo>
                  <a:close/>
                </a:path>
                <a:path w="2900679" h="1661160">
                  <a:moveTo>
                    <a:pt x="850963" y="213601"/>
                  </a:moveTo>
                  <a:lnTo>
                    <a:pt x="849414" y="210464"/>
                  </a:lnTo>
                  <a:lnTo>
                    <a:pt x="846328" y="204863"/>
                  </a:lnTo>
                  <a:lnTo>
                    <a:pt x="842352" y="201942"/>
                  </a:lnTo>
                  <a:lnTo>
                    <a:pt x="838149" y="206870"/>
                  </a:lnTo>
                  <a:lnTo>
                    <a:pt x="838619" y="195313"/>
                  </a:lnTo>
                  <a:lnTo>
                    <a:pt x="834847" y="194068"/>
                  </a:lnTo>
                  <a:lnTo>
                    <a:pt x="830338" y="197599"/>
                  </a:lnTo>
                  <a:lnTo>
                    <a:pt x="830567" y="206413"/>
                  </a:lnTo>
                  <a:lnTo>
                    <a:pt x="832015" y="211531"/>
                  </a:lnTo>
                  <a:lnTo>
                    <a:pt x="833640" y="216090"/>
                  </a:lnTo>
                  <a:lnTo>
                    <a:pt x="834428" y="223202"/>
                  </a:lnTo>
                  <a:lnTo>
                    <a:pt x="839470" y="215341"/>
                  </a:lnTo>
                  <a:lnTo>
                    <a:pt x="843254" y="213880"/>
                  </a:lnTo>
                  <a:lnTo>
                    <a:pt x="846759" y="214680"/>
                  </a:lnTo>
                  <a:lnTo>
                    <a:pt x="850963" y="213601"/>
                  </a:lnTo>
                  <a:close/>
                </a:path>
                <a:path w="2900679" h="1661160">
                  <a:moveTo>
                    <a:pt x="852855" y="778116"/>
                  </a:moveTo>
                  <a:lnTo>
                    <a:pt x="839978" y="773874"/>
                  </a:lnTo>
                  <a:lnTo>
                    <a:pt x="833742" y="785190"/>
                  </a:lnTo>
                  <a:lnTo>
                    <a:pt x="829970" y="783945"/>
                  </a:lnTo>
                  <a:lnTo>
                    <a:pt x="835456" y="772375"/>
                  </a:lnTo>
                  <a:lnTo>
                    <a:pt x="835660" y="759091"/>
                  </a:lnTo>
                  <a:lnTo>
                    <a:pt x="828865" y="770204"/>
                  </a:lnTo>
                  <a:lnTo>
                    <a:pt x="824903" y="768896"/>
                  </a:lnTo>
                  <a:lnTo>
                    <a:pt x="823188" y="781710"/>
                  </a:lnTo>
                  <a:lnTo>
                    <a:pt x="820178" y="780707"/>
                  </a:lnTo>
                  <a:lnTo>
                    <a:pt x="813943" y="792022"/>
                  </a:lnTo>
                  <a:lnTo>
                    <a:pt x="842568" y="801471"/>
                  </a:lnTo>
                  <a:lnTo>
                    <a:pt x="845350" y="789012"/>
                  </a:lnTo>
                  <a:lnTo>
                    <a:pt x="846556" y="789406"/>
                  </a:lnTo>
                  <a:lnTo>
                    <a:pt x="852855" y="778116"/>
                  </a:lnTo>
                  <a:close/>
                </a:path>
                <a:path w="2900679" h="1661160">
                  <a:moveTo>
                    <a:pt x="854329" y="1300149"/>
                  </a:moveTo>
                  <a:lnTo>
                    <a:pt x="846937" y="1297711"/>
                  </a:lnTo>
                  <a:lnTo>
                    <a:pt x="839114" y="1308506"/>
                  </a:lnTo>
                  <a:lnTo>
                    <a:pt x="854189" y="1313472"/>
                  </a:lnTo>
                  <a:lnTo>
                    <a:pt x="854329" y="1300149"/>
                  </a:lnTo>
                  <a:close/>
                </a:path>
                <a:path w="2900679" h="1661160">
                  <a:moveTo>
                    <a:pt x="868591" y="448983"/>
                  </a:moveTo>
                  <a:lnTo>
                    <a:pt x="864069" y="447497"/>
                  </a:lnTo>
                  <a:lnTo>
                    <a:pt x="861593" y="460057"/>
                  </a:lnTo>
                  <a:lnTo>
                    <a:pt x="868591" y="448983"/>
                  </a:lnTo>
                  <a:close/>
                </a:path>
                <a:path w="2900679" h="1661160">
                  <a:moveTo>
                    <a:pt x="871943" y="476834"/>
                  </a:moveTo>
                  <a:lnTo>
                    <a:pt x="871004" y="476529"/>
                  </a:lnTo>
                  <a:lnTo>
                    <a:pt x="867079" y="486752"/>
                  </a:lnTo>
                  <a:lnTo>
                    <a:pt x="867067" y="487108"/>
                  </a:lnTo>
                  <a:lnTo>
                    <a:pt x="871943" y="476834"/>
                  </a:lnTo>
                  <a:close/>
                </a:path>
                <a:path w="2900679" h="1661160">
                  <a:moveTo>
                    <a:pt x="872490" y="191427"/>
                  </a:moveTo>
                  <a:lnTo>
                    <a:pt x="866013" y="188785"/>
                  </a:lnTo>
                  <a:lnTo>
                    <a:pt x="859104" y="186702"/>
                  </a:lnTo>
                  <a:lnTo>
                    <a:pt x="854176" y="181038"/>
                  </a:lnTo>
                  <a:lnTo>
                    <a:pt x="853592" y="167640"/>
                  </a:lnTo>
                  <a:lnTo>
                    <a:pt x="852131" y="184010"/>
                  </a:lnTo>
                  <a:lnTo>
                    <a:pt x="857250" y="193306"/>
                  </a:lnTo>
                  <a:lnTo>
                    <a:pt x="865251" y="195707"/>
                  </a:lnTo>
                  <a:lnTo>
                    <a:pt x="872490" y="191427"/>
                  </a:lnTo>
                  <a:close/>
                </a:path>
                <a:path w="2900679" h="1661160">
                  <a:moveTo>
                    <a:pt x="877836" y="438670"/>
                  </a:moveTo>
                  <a:lnTo>
                    <a:pt x="870851" y="449732"/>
                  </a:lnTo>
                  <a:lnTo>
                    <a:pt x="874623" y="450977"/>
                  </a:lnTo>
                  <a:lnTo>
                    <a:pt x="877836" y="438670"/>
                  </a:lnTo>
                  <a:close/>
                </a:path>
                <a:path w="2900679" h="1661160">
                  <a:moveTo>
                    <a:pt x="882154" y="453453"/>
                  </a:moveTo>
                  <a:lnTo>
                    <a:pt x="876693" y="451662"/>
                  </a:lnTo>
                  <a:lnTo>
                    <a:pt x="871093" y="463181"/>
                  </a:lnTo>
                  <a:lnTo>
                    <a:pt x="868172" y="475589"/>
                  </a:lnTo>
                  <a:lnTo>
                    <a:pt x="874242" y="464223"/>
                  </a:lnTo>
                  <a:lnTo>
                    <a:pt x="878179" y="465518"/>
                  </a:lnTo>
                  <a:lnTo>
                    <a:pt x="882154" y="453453"/>
                  </a:lnTo>
                  <a:close/>
                </a:path>
                <a:path w="2900679" h="1661160">
                  <a:moveTo>
                    <a:pt x="897521" y="254876"/>
                  </a:moveTo>
                  <a:lnTo>
                    <a:pt x="893572" y="247434"/>
                  </a:lnTo>
                  <a:lnTo>
                    <a:pt x="888504" y="242925"/>
                  </a:lnTo>
                  <a:lnTo>
                    <a:pt x="882789" y="240385"/>
                  </a:lnTo>
                  <a:lnTo>
                    <a:pt x="876884" y="238874"/>
                  </a:lnTo>
                  <a:lnTo>
                    <a:pt x="875144" y="241642"/>
                  </a:lnTo>
                  <a:lnTo>
                    <a:pt x="875411" y="245910"/>
                  </a:lnTo>
                  <a:lnTo>
                    <a:pt x="874915" y="249936"/>
                  </a:lnTo>
                  <a:lnTo>
                    <a:pt x="872401" y="249948"/>
                  </a:lnTo>
                  <a:lnTo>
                    <a:pt x="868159" y="255231"/>
                  </a:lnTo>
                  <a:lnTo>
                    <a:pt x="864908" y="260019"/>
                  </a:lnTo>
                  <a:lnTo>
                    <a:pt x="875588" y="251879"/>
                  </a:lnTo>
                  <a:lnTo>
                    <a:pt x="882980" y="253022"/>
                  </a:lnTo>
                  <a:lnTo>
                    <a:pt x="889495" y="256362"/>
                  </a:lnTo>
                  <a:lnTo>
                    <a:pt x="891832" y="255930"/>
                  </a:lnTo>
                  <a:lnTo>
                    <a:pt x="897521" y="254876"/>
                  </a:lnTo>
                  <a:close/>
                </a:path>
                <a:path w="2900679" h="1661160">
                  <a:moveTo>
                    <a:pt x="915492" y="223177"/>
                  </a:moveTo>
                  <a:lnTo>
                    <a:pt x="912304" y="222872"/>
                  </a:lnTo>
                  <a:lnTo>
                    <a:pt x="912304" y="222694"/>
                  </a:lnTo>
                  <a:lnTo>
                    <a:pt x="912215" y="222859"/>
                  </a:lnTo>
                  <a:lnTo>
                    <a:pt x="908215" y="222453"/>
                  </a:lnTo>
                  <a:lnTo>
                    <a:pt x="904455" y="223723"/>
                  </a:lnTo>
                  <a:lnTo>
                    <a:pt x="906221" y="228485"/>
                  </a:lnTo>
                  <a:lnTo>
                    <a:pt x="908329" y="230263"/>
                  </a:lnTo>
                  <a:lnTo>
                    <a:pt x="906335" y="234086"/>
                  </a:lnTo>
                  <a:lnTo>
                    <a:pt x="901344" y="245821"/>
                  </a:lnTo>
                  <a:lnTo>
                    <a:pt x="902017" y="246049"/>
                  </a:lnTo>
                  <a:lnTo>
                    <a:pt x="901128" y="259118"/>
                  </a:lnTo>
                  <a:lnTo>
                    <a:pt x="903605" y="246570"/>
                  </a:lnTo>
                  <a:lnTo>
                    <a:pt x="910386" y="248805"/>
                  </a:lnTo>
                  <a:lnTo>
                    <a:pt x="914336" y="250101"/>
                  </a:lnTo>
                  <a:lnTo>
                    <a:pt x="913257" y="236372"/>
                  </a:lnTo>
                  <a:lnTo>
                    <a:pt x="912876" y="231063"/>
                  </a:lnTo>
                  <a:lnTo>
                    <a:pt x="915492" y="223177"/>
                  </a:lnTo>
                  <a:close/>
                </a:path>
                <a:path w="2900679" h="1661160">
                  <a:moveTo>
                    <a:pt x="929995" y="241896"/>
                  </a:moveTo>
                  <a:lnTo>
                    <a:pt x="924915" y="240220"/>
                  </a:lnTo>
                  <a:lnTo>
                    <a:pt x="918552" y="251498"/>
                  </a:lnTo>
                  <a:lnTo>
                    <a:pt x="910386" y="248805"/>
                  </a:lnTo>
                  <a:lnTo>
                    <a:pt x="907161" y="261112"/>
                  </a:lnTo>
                  <a:lnTo>
                    <a:pt x="918464" y="264845"/>
                  </a:lnTo>
                  <a:lnTo>
                    <a:pt x="903097" y="273138"/>
                  </a:lnTo>
                  <a:lnTo>
                    <a:pt x="904608" y="273646"/>
                  </a:lnTo>
                  <a:lnTo>
                    <a:pt x="859294" y="258699"/>
                  </a:lnTo>
                  <a:lnTo>
                    <a:pt x="863244" y="259994"/>
                  </a:lnTo>
                  <a:lnTo>
                    <a:pt x="864997" y="256298"/>
                  </a:lnTo>
                  <a:lnTo>
                    <a:pt x="868159" y="255231"/>
                  </a:lnTo>
                  <a:lnTo>
                    <a:pt x="866787" y="252526"/>
                  </a:lnTo>
                  <a:lnTo>
                    <a:pt x="868730" y="248437"/>
                  </a:lnTo>
                  <a:lnTo>
                    <a:pt x="864958" y="247192"/>
                  </a:lnTo>
                  <a:lnTo>
                    <a:pt x="858723" y="258508"/>
                  </a:lnTo>
                  <a:lnTo>
                    <a:pt x="861428" y="246024"/>
                  </a:lnTo>
                  <a:lnTo>
                    <a:pt x="855916" y="244208"/>
                  </a:lnTo>
                  <a:lnTo>
                    <a:pt x="857554" y="231902"/>
                  </a:lnTo>
                  <a:lnTo>
                    <a:pt x="861644" y="225221"/>
                  </a:lnTo>
                  <a:lnTo>
                    <a:pt x="861885" y="225463"/>
                  </a:lnTo>
                  <a:lnTo>
                    <a:pt x="858558" y="231711"/>
                  </a:lnTo>
                  <a:lnTo>
                    <a:pt x="865162" y="233883"/>
                  </a:lnTo>
                  <a:lnTo>
                    <a:pt x="864933" y="228358"/>
                  </a:lnTo>
                  <a:lnTo>
                    <a:pt x="866101" y="229463"/>
                  </a:lnTo>
                  <a:lnTo>
                    <a:pt x="870623" y="236867"/>
                  </a:lnTo>
                  <a:lnTo>
                    <a:pt x="876884" y="236372"/>
                  </a:lnTo>
                  <a:lnTo>
                    <a:pt x="878370" y="231838"/>
                  </a:lnTo>
                  <a:lnTo>
                    <a:pt x="878116" y="227571"/>
                  </a:lnTo>
                  <a:lnTo>
                    <a:pt x="880364" y="223304"/>
                  </a:lnTo>
                  <a:lnTo>
                    <a:pt x="872807" y="227190"/>
                  </a:lnTo>
                  <a:lnTo>
                    <a:pt x="870305" y="225272"/>
                  </a:lnTo>
                  <a:lnTo>
                    <a:pt x="870292" y="215798"/>
                  </a:lnTo>
                  <a:lnTo>
                    <a:pt x="864628" y="220814"/>
                  </a:lnTo>
                  <a:lnTo>
                    <a:pt x="864616" y="220332"/>
                  </a:lnTo>
                  <a:lnTo>
                    <a:pt x="864108" y="221284"/>
                  </a:lnTo>
                  <a:lnTo>
                    <a:pt x="862037" y="223113"/>
                  </a:lnTo>
                  <a:lnTo>
                    <a:pt x="859243" y="213829"/>
                  </a:lnTo>
                  <a:lnTo>
                    <a:pt x="854227" y="211328"/>
                  </a:lnTo>
                  <a:lnTo>
                    <a:pt x="853960" y="211797"/>
                  </a:lnTo>
                  <a:lnTo>
                    <a:pt x="853960" y="230212"/>
                  </a:lnTo>
                  <a:lnTo>
                    <a:pt x="853541" y="230060"/>
                  </a:lnTo>
                  <a:lnTo>
                    <a:pt x="853516" y="229349"/>
                  </a:lnTo>
                  <a:lnTo>
                    <a:pt x="853706" y="229374"/>
                  </a:lnTo>
                  <a:lnTo>
                    <a:pt x="853960" y="230212"/>
                  </a:lnTo>
                  <a:lnTo>
                    <a:pt x="853960" y="211797"/>
                  </a:lnTo>
                  <a:lnTo>
                    <a:pt x="852220" y="214858"/>
                  </a:lnTo>
                  <a:lnTo>
                    <a:pt x="852652" y="217868"/>
                  </a:lnTo>
                  <a:lnTo>
                    <a:pt x="848982" y="224955"/>
                  </a:lnTo>
                  <a:lnTo>
                    <a:pt x="848487" y="224599"/>
                  </a:lnTo>
                  <a:lnTo>
                    <a:pt x="846328" y="224713"/>
                  </a:lnTo>
                  <a:lnTo>
                    <a:pt x="844334" y="227025"/>
                  </a:lnTo>
                  <a:lnTo>
                    <a:pt x="833399" y="223405"/>
                  </a:lnTo>
                  <a:lnTo>
                    <a:pt x="827278" y="234759"/>
                  </a:lnTo>
                  <a:lnTo>
                    <a:pt x="848448" y="241757"/>
                  </a:lnTo>
                  <a:lnTo>
                    <a:pt x="738593" y="205524"/>
                  </a:lnTo>
                  <a:lnTo>
                    <a:pt x="739762" y="203682"/>
                  </a:lnTo>
                  <a:lnTo>
                    <a:pt x="740498" y="196405"/>
                  </a:lnTo>
                  <a:lnTo>
                    <a:pt x="741578" y="193128"/>
                  </a:lnTo>
                  <a:lnTo>
                    <a:pt x="740918" y="192925"/>
                  </a:lnTo>
                  <a:lnTo>
                    <a:pt x="741476" y="188366"/>
                  </a:lnTo>
                  <a:lnTo>
                    <a:pt x="742823" y="191033"/>
                  </a:lnTo>
                  <a:lnTo>
                    <a:pt x="742988" y="188861"/>
                  </a:lnTo>
                  <a:lnTo>
                    <a:pt x="743229" y="185597"/>
                  </a:lnTo>
                  <a:lnTo>
                    <a:pt x="739749" y="190271"/>
                  </a:lnTo>
                  <a:lnTo>
                    <a:pt x="739749" y="198666"/>
                  </a:lnTo>
                  <a:lnTo>
                    <a:pt x="739749" y="190271"/>
                  </a:lnTo>
                  <a:lnTo>
                    <a:pt x="738720" y="191643"/>
                  </a:lnTo>
                  <a:lnTo>
                    <a:pt x="738797" y="192227"/>
                  </a:lnTo>
                  <a:lnTo>
                    <a:pt x="737908" y="191922"/>
                  </a:lnTo>
                  <a:lnTo>
                    <a:pt x="742442" y="180035"/>
                  </a:lnTo>
                  <a:lnTo>
                    <a:pt x="742861" y="180174"/>
                  </a:lnTo>
                  <a:lnTo>
                    <a:pt x="745756" y="167754"/>
                  </a:lnTo>
                  <a:lnTo>
                    <a:pt x="738771" y="178828"/>
                  </a:lnTo>
                  <a:lnTo>
                    <a:pt x="736295" y="191389"/>
                  </a:lnTo>
                  <a:lnTo>
                    <a:pt x="733285" y="190385"/>
                  </a:lnTo>
                  <a:lnTo>
                    <a:pt x="725538" y="201206"/>
                  </a:lnTo>
                  <a:lnTo>
                    <a:pt x="733132" y="203720"/>
                  </a:lnTo>
                  <a:lnTo>
                    <a:pt x="712724" y="196989"/>
                  </a:lnTo>
                  <a:lnTo>
                    <a:pt x="704227" y="207556"/>
                  </a:lnTo>
                  <a:lnTo>
                    <a:pt x="703681" y="194005"/>
                  </a:lnTo>
                  <a:lnTo>
                    <a:pt x="700443" y="192938"/>
                  </a:lnTo>
                  <a:lnTo>
                    <a:pt x="706615" y="181610"/>
                  </a:lnTo>
                  <a:lnTo>
                    <a:pt x="706894" y="181698"/>
                  </a:lnTo>
                  <a:lnTo>
                    <a:pt x="705942" y="194741"/>
                  </a:lnTo>
                  <a:lnTo>
                    <a:pt x="712724" y="196989"/>
                  </a:lnTo>
                  <a:lnTo>
                    <a:pt x="725538" y="201206"/>
                  </a:lnTo>
                  <a:lnTo>
                    <a:pt x="729094" y="189001"/>
                  </a:lnTo>
                  <a:lnTo>
                    <a:pt x="734618" y="177457"/>
                  </a:lnTo>
                  <a:lnTo>
                    <a:pt x="741273" y="166293"/>
                  </a:lnTo>
                  <a:lnTo>
                    <a:pt x="742746" y="166763"/>
                  </a:lnTo>
                  <a:lnTo>
                    <a:pt x="744105" y="163372"/>
                  </a:lnTo>
                  <a:lnTo>
                    <a:pt x="743750" y="153720"/>
                  </a:lnTo>
                  <a:lnTo>
                    <a:pt x="742315" y="139877"/>
                  </a:lnTo>
                  <a:lnTo>
                    <a:pt x="736206" y="137858"/>
                  </a:lnTo>
                  <a:lnTo>
                    <a:pt x="725627" y="147739"/>
                  </a:lnTo>
                  <a:lnTo>
                    <a:pt x="724877" y="147497"/>
                  </a:lnTo>
                  <a:lnTo>
                    <a:pt x="729881" y="135775"/>
                  </a:lnTo>
                  <a:lnTo>
                    <a:pt x="722160" y="133235"/>
                  </a:lnTo>
                  <a:lnTo>
                    <a:pt x="721398" y="119608"/>
                  </a:lnTo>
                  <a:lnTo>
                    <a:pt x="717003" y="118160"/>
                  </a:lnTo>
                  <a:lnTo>
                    <a:pt x="715200" y="121970"/>
                  </a:lnTo>
                  <a:lnTo>
                    <a:pt x="715200" y="184429"/>
                  </a:lnTo>
                  <a:lnTo>
                    <a:pt x="708964" y="182372"/>
                  </a:lnTo>
                  <a:lnTo>
                    <a:pt x="714654" y="170878"/>
                  </a:lnTo>
                  <a:lnTo>
                    <a:pt x="715200" y="184429"/>
                  </a:lnTo>
                  <a:lnTo>
                    <a:pt x="715200" y="121970"/>
                  </a:lnTo>
                  <a:lnTo>
                    <a:pt x="711517" y="129717"/>
                  </a:lnTo>
                  <a:lnTo>
                    <a:pt x="712228" y="129959"/>
                  </a:lnTo>
                  <a:lnTo>
                    <a:pt x="710819" y="129501"/>
                  </a:lnTo>
                  <a:lnTo>
                    <a:pt x="711517" y="129717"/>
                  </a:lnTo>
                  <a:lnTo>
                    <a:pt x="713232" y="116916"/>
                  </a:lnTo>
                  <a:lnTo>
                    <a:pt x="710222" y="115912"/>
                  </a:lnTo>
                  <a:lnTo>
                    <a:pt x="708507" y="128727"/>
                  </a:lnTo>
                  <a:lnTo>
                    <a:pt x="706996" y="128231"/>
                  </a:lnTo>
                  <a:lnTo>
                    <a:pt x="709460" y="115671"/>
                  </a:lnTo>
                  <a:lnTo>
                    <a:pt x="702894" y="113499"/>
                  </a:lnTo>
                  <a:lnTo>
                    <a:pt x="698703" y="125488"/>
                  </a:lnTo>
                  <a:lnTo>
                    <a:pt x="701738" y="126504"/>
                  </a:lnTo>
                  <a:lnTo>
                    <a:pt x="696442" y="124752"/>
                  </a:lnTo>
                  <a:lnTo>
                    <a:pt x="699668" y="112433"/>
                  </a:lnTo>
                  <a:lnTo>
                    <a:pt x="695490" y="111061"/>
                  </a:lnTo>
                  <a:lnTo>
                    <a:pt x="692251" y="96621"/>
                  </a:lnTo>
                  <a:lnTo>
                    <a:pt x="685457" y="94373"/>
                  </a:lnTo>
                  <a:lnTo>
                    <a:pt x="676300" y="104736"/>
                  </a:lnTo>
                  <a:lnTo>
                    <a:pt x="676109" y="91287"/>
                  </a:lnTo>
                  <a:lnTo>
                    <a:pt x="670483" y="89446"/>
                  </a:lnTo>
                  <a:lnTo>
                    <a:pt x="663448" y="100495"/>
                  </a:lnTo>
                  <a:lnTo>
                    <a:pt x="656691" y="111633"/>
                  </a:lnTo>
                  <a:lnTo>
                    <a:pt x="662660" y="113614"/>
                  </a:lnTo>
                  <a:lnTo>
                    <a:pt x="649719" y="109334"/>
                  </a:lnTo>
                  <a:lnTo>
                    <a:pt x="648004" y="122148"/>
                  </a:lnTo>
                  <a:lnTo>
                    <a:pt x="638962" y="119164"/>
                  </a:lnTo>
                  <a:lnTo>
                    <a:pt x="633476" y="130721"/>
                  </a:lnTo>
                  <a:lnTo>
                    <a:pt x="632510" y="143776"/>
                  </a:lnTo>
                  <a:lnTo>
                    <a:pt x="633272" y="144030"/>
                  </a:lnTo>
                  <a:lnTo>
                    <a:pt x="639483" y="132702"/>
                  </a:lnTo>
                  <a:lnTo>
                    <a:pt x="691502" y="149860"/>
                  </a:lnTo>
                  <a:lnTo>
                    <a:pt x="690956" y="136321"/>
                  </a:lnTo>
                  <a:lnTo>
                    <a:pt x="699249" y="139052"/>
                  </a:lnTo>
                  <a:lnTo>
                    <a:pt x="699782" y="152603"/>
                  </a:lnTo>
                  <a:lnTo>
                    <a:pt x="675805" y="144691"/>
                  </a:lnTo>
                  <a:lnTo>
                    <a:pt x="675805" y="184810"/>
                  </a:lnTo>
                  <a:lnTo>
                    <a:pt x="674090" y="197612"/>
                  </a:lnTo>
                  <a:lnTo>
                    <a:pt x="667308" y="195376"/>
                  </a:lnTo>
                  <a:lnTo>
                    <a:pt x="673544" y="184061"/>
                  </a:lnTo>
                  <a:lnTo>
                    <a:pt x="675805" y="184810"/>
                  </a:lnTo>
                  <a:lnTo>
                    <a:pt x="675805" y="144691"/>
                  </a:lnTo>
                  <a:lnTo>
                    <a:pt x="639483" y="132702"/>
                  </a:lnTo>
                  <a:lnTo>
                    <a:pt x="638162" y="145643"/>
                  </a:lnTo>
                  <a:lnTo>
                    <a:pt x="640803" y="146519"/>
                  </a:lnTo>
                  <a:lnTo>
                    <a:pt x="634568" y="157835"/>
                  </a:lnTo>
                  <a:lnTo>
                    <a:pt x="635533" y="144780"/>
                  </a:lnTo>
                  <a:lnTo>
                    <a:pt x="631761" y="143535"/>
                  </a:lnTo>
                  <a:lnTo>
                    <a:pt x="630796" y="156591"/>
                  </a:lnTo>
                  <a:lnTo>
                    <a:pt x="626681" y="165265"/>
                  </a:lnTo>
                  <a:lnTo>
                    <a:pt x="626059" y="168402"/>
                  </a:lnTo>
                  <a:lnTo>
                    <a:pt x="627570" y="168897"/>
                  </a:lnTo>
                  <a:lnTo>
                    <a:pt x="620585" y="179959"/>
                  </a:lnTo>
                  <a:lnTo>
                    <a:pt x="627011" y="182092"/>
                  </a:lnTo>
                  <a:lnTo>
                    <a:pt x="615302" y="178219"/>
                  </a:lnTo>
                  <a:lnTo>
                    <a:pt x="620788" y="166662"/>
                  </a:lnTo>
                  <a:lnTo>
                    <a:pt x="617016" y="165417"/>
                  </a:lnTo>
                  <a:lnTo>
                    <a:pt x="614553" y="177977"/>
                  </a:lnTo>
                  <a:lnTo>
                    <a:pt x="607555" y="189039"/>
                  </a:lnTo>
                  <a:lnTo>
                    <a:pt x="618109" y="192532"/>
                  </a:lnTo>
                  <a:lnTo>
                    <a:pt x="619404" y="206324"/>
                  </a:lnTo>
                  <a:lnTo>
                    <a:pt x="620077" y="206552"/>
                  </a:lnTo>
                  <a:lnTo>
                    <a:pt x="618934" y="206171"/>
                  </a:lnTo>
                  <a:lnTo>
                    <a:pt x="616165" y="218630"/>
                  </a:lnTo>
                  <a:lnTo>
                    <a:pt x="613168" y="217639"/>
                  </a:lnTo>
                  <a:lnTo>
                    <a:pt x="612203" y="230695"/>
                  </a:lnTo>
                  <a:lnTo>
                    <a:pt x="619188" y="219633"/>
                  </a:lnTo>
                  <a:lnTo>
                    <a:pt x="621461" y="220370"/>
                  </a:lnTo>
                  <a:lnTo>
                    <a:pt x="622414" y="207327"/>
                  </a:lnTo>
                  <a:lnTo>
                    <a:pt x="630974" y="210134"/>
                  </a:lnTo>
                  <a:lnTo>
                    <a:pt x="638454" y="199237"/>
                  </a:lnTo>
                  <a:lnTo>
                    <a:pt x="639203" y="199478"/>
                  </a:lnTo>
                  <a:lnTo>
                    <a:pt x="641667" y="186931"/>
                  </a:lnTo>
                  <a:lnTo>
                    <a:pt x="644880" y="187985"/>
                  </a:lnTo>
                  <a:lnTo>
                    <a:pt x="646201" y="188417"/>
                  </a:lnTo>
                  <a:lnTo>
                    <a:pt x="654227" y="177685"/>
                  </a:lnTo>
                  <a:lnTo>
                    <a:pt x="662813" y="167157"/>
                  </a:lnTo>
                  <a:lnTo>
                    <a:pt x="662901" y="180543"/>
                  </a:lnTo>
                  <a:lnTo>
                    <a:pt x="663740" y="180822"/>
                  </a:lnTo>
                  <a:lnTo>
                    <a:pt x="660527" y="193141"/>
                  </a:lnTo>
                  <a:lnTo>
                    <a:pt x="655993" y="191643"/>
                  </a:lnTo>
                  <a:lnTo>
                    <a:pt x="649008" y="202717"/>
                  </a:lnTo>
                  <a:lnTo>
                    <a:pt x="641096" y="200113"/>
                  </a:lnTo>
                  <a:lnTo>
                    <a:pt x="645998" y="201714"/>
                  </a:lnTo>
                  <a:lnTo>
                    <a:pt x="647712" y="188912"/>
                  </a:lnTo>
                  <a:lnTo>
                    <a:pt x="644880" y="187985"/>
                  </a:lnTo>
                  <a:lnTo>
                    <a:pt x="640791" y="199999"/>
                  </a:lnTo>
                  <a:lnTo>
                    <a:pt x="635990" y="211785"/>
                  </a:lnTo>
                  <a:lnTo>
                    <a:pt x="640461" y="213271"/>
                  </a:lnTo>
                  <a:lnTo>
                    <a:pt x="642366" y="227266"/>
                  </a:lnTo>
                  <a:lnTo>
                    <a:pt x="648538" y="229311"/>
                  </a:lnTo>
                  <a:lnTo>
                    <a:pt x="649884" y="243116"/>
                  </a:lnTo>
                  <a:lnTo>
                    <a:pt x="658952" y="232740"/>
                  </a:lnTo>
                  <a:lnTo>
                    <a:pt x="664032" y="234416"/>
                  </a:lnTo>
                  <a:lnTo>
                    <a:pt x="670064" y="236397"/>
                  </a:lnTo>
                  <a:lnTo>
                    <a:pt x="672350" y="223786"/>
                  </a:lnTo>
                  <a:lnTo>
                    <a:pt x="670648" y="223227"/>
                  </a:lnTo>
                  <a:lnTo>
                    <a:pt x="676884" y="211912"/>
                  </a:lnTo>
                  <a:lnTo>
                    <a:pt x="717296" y="225234"/>
                  </a:lnTo>
                  <a:lnTo>
                    <a:pt x="722528" y="213601"/>
                  </a:lnTo>
                  <a:lnTo>
                    <a:pt x="725398" y="214541"/>
                  </a:lnTo>
                  <a:lnTo>
                    <a:pt x="721537" y="226631"/>
                  </a:lnTo>
                  <a:lnTo>
                    <a:pt x="720813" y="226390"/>
                  </a:lnTo>
                  <a:lnTo>
                    <a:pt x="715111" y="237883"/>
                  </a:lnTo>
                  <a:lnTo>
                    <a:pt x="743000" y="247091"/>
                  </a:lnTo>
                  <a:lnTo>
                    <a:pt x="746760" y="248323"/>
                  </a:lnTo>
                  <a:lnTo>
                    <a:pt x="749236" y="235775"/>
                  </a:lnTo>
                  <a:lnTo>
                    <a:pt x="728980" y="229095"/>
                  </a:lnTo>
                  <a:lnTo>
                    <a:pt x="730885" y="216357"/>
                  </a:lnTo>
                  <a:lnTo>
                    <a:pt x="738797" y="218960"/>
                  </a:lnTo>
                  <a:lnTo>
                    <a:pt x="733399" y="230543"/>
                  </a:lnTo>
                  <a:lnTo>
                    <a:pt x="749236" y="235775"/>
                  </a:lnTo>
                  <a:lnTo>
                    <a:pt x="749020" y="249072"/>
                  </a:lnTo>
                  <a:lnTo>
                    <a:pt x="747522" y="248577"/>
                  </a:lnTo>
                  <a:lnTo>
                    <a:pt x="745807" y="261378"/>
                  </a:lnTo>
                  <a:lnTo>
                    <a:pt x="774433" y="270827"/>
                  </a:lnTo>
                  <a:lnTo>
                    <a:pt x="779170" y="259016"/>
                  </a:lnTo>
                  <a:lnTo>
                    <a:pt x="750862" y="249682"/>
                  </a:lnTo>
                  <a:lnTo>
                    <a:pt x="754303" y="250812"/>
                  </a:lnTo>
                  <a:lnTo>
                    <a:pt x="753668" y="237236"/>
                  </a:lnTo>
                  <a:lnTo>
                    <a:pt x="756526" y="238175"/>
                  </a:lnTo>
                  <a:lnTo>
                    <a:pt x="754303" y="250812"/>
                  </a:lnTo>
                  <a:lnTo>
                    <a:pt x="779170" y="259016"/>
                  </a:lnTo>
                  <a:lnTo>
                    <a:pt x="785202" y="261010"/>
                  </a:lnTo>
                  <a:lnTo>
                    <a:pt x="907288" y="301269"/>
                  </a:lnTo>
                  <a:lnTo>
                    <a:pt x="910374" y="288937"/>
                  </a:lnTo>
                  <a:lnTo>
                    <a:pt x="911072" y="289153"/>
                  </a:lnTo>
                  <a:lnTo>
                    <a:pt x="915454" y="277215"/>
                  </a:lnTo>
                  <a:lnTo>
                    <a:pt x="913726" y="276656"/>
                  </a:lnTo>
                  <a:lnTo>
                    <a:pt x="921473" y="265836"/>
                  </a:lnTo>
                  <a:lnTo>
                    <a:pt x="922235" y="266077"/>
                  </a:lnTo>
                  <a:lnTo>
                    <a:pt x="923937" y="253288"/>
                  </a:lnTo>
                  <a:lnTo>
                    <a:pt x="927722" y="254520"/>
                  </a:lnTo>
                  <a:lnTo>
                    <a:pt x="929995" y="241896"/>
                  </a:lnTo>
                  <a:close/>
                </a:path>
                <a:path w="2900679" h="1661160">
                  <a:moveTo>
                    <a:pt x="931862" y="255879"/>
                  </a:moveTo>
                  <a:lnTo>
                    <a:pt x="931481" y="255765"/>
                  </a:lnTo>
                  <a:lnTo>
                    <a:pt x="925245" y="267081"/>
                  </a:lnTo>
                  <a:lnTo>
                    <a:pt x="921473" y="265836"/>
                  </a:lnTo>
                  <a:lnTo>
                    <a:pt x="920508" y="278892"/>
                  </a:lnTo>
                  <a:lnTo>
                    <a:pt x="926757" y="267576"/>
                  </a:lnTo>
                  <a:lnTo>
                    <a:pt x="927887" y="267944"/>
                  </a:lnTo>
                  <a:lnTo>
                    <a:pt x="931862" y="255879"/>
                  </a:lnTo>
                  <a:close/>
                </a:path>
                <a:path w="2900679" h="1661160">
                  <a:moveTo>
                    <a:pt x="934275" y="510768"/>
                  </a:moveTo>
                  <a:lnTo>
                    <a:pt x="928039" y="522084"/>
                  </a:lnTo>
                  <a:lnTo>
                    <a:pt x="934072" y="524078"/>
                  </a:lnTo>
                  <a:lnTo>
                    <a:pt x="934275" y="510768"/>
                  </a:lnTo>
                  <a:close/>
                </a:path>
                <a:path w="2900679" h="1661160">
                  <a:moveTo>
                    <a:pt x="934491" y="497459"/>
                  </a:moveTo>
                  <a:lnTo>
                    <a:pt x="924687" y="494233"/>
                  </a:lnTo>
                  <a:lnTo>
                    <a:pt x="919200" y="505802"/>
                  </a:lnTo>
                  <a:lnTo>
                    <a:pt x="919111" y="506996"/>
                  </a:lnTo>
                  <a:lnTo>
                    <a:pt x="919962" y="506044"/>
                  </a:lnTo>
                  <a:lnTo>
                    <a:pt x="919010" y="508406"/>
                  </a:lnTo>
                  <a:lnTo>
                    <a:pt x="918235" y="518858"/>
                  </a:lnTo>
                  <a:lnTo>
                    <a:pt x="922959" y="507047"/>
                  </a:lnTo>
                  <a:lnTo>
                    <a:pt x="927493" y="508533"/>
                  </a:lnTo>
                  <a:lnTo>
                    <a:pt x="923518" y="520598"/>
                  </a:lnTo>
                  <a:lnTo>
                    <a:pt x="928535" y="508876"/>
                  </a:lnTo>
                  <a:lnTo>
                    <a:pt x="932764" y="510273"/>
                  </a:lnTo>
                  <a:lnTo>
                    <a:pt x="934491" y="497459"/>
                  </a:lnTo>
                  <a:close/>
                </a:path>
                <a:path w="2900679" h="1661160">
                  <a:moveTo>
                    <a:pt x="944460" y="286791"/>
                  </a:moveTo>
                  <a:lnTo>
                    <a:pt x="937653" y="284543"/>
                  </a:lnTo>
                  <a:lnTo>
                    <a:pt x="931608" y="295922"/>
                  </a:lnTo>
                  <a:lnTo>
                    <a:pt x="937641" y="297903"/>
                  </a:lnTo>
                  <a:lnTo>
                    <a:pt x="944460" y="286791"/>
                  </a:lnTo>
                  <a:close/>
                </a:path>
                <a:path w="2900679" h="1661160">
                  <a:moveTo>
                    <a:pt x="952779" y="249745"/>
                  </a:moveTo>
                  <a:lnTo>
                    <a:pt x="950214" y="252196"/>
                  </a:lnTo>
                  <a:lnTo>
                    <a:pt x="950468" y="256463"/>
                  </a:lnTo>
                  <a:lnTo>
                    <a:pt x="951471" y="255955"/>
                  </a:lnTo>
                  <a:lnTo>
                    <a:pt x="952779" y="249745"/>
                  </a:lnTo>
                  <a:close/>
                </a:path>
                <a:path w="2900679" h="1661160">
                  <a:moveTo>
                    <a:pt x="956678" y="1347279"/>
                  </a:moveTo>
                  <a:lnTo>
                    <a:pt x="956132" y="1333728"/>
                  </a:lnTo>
                  <a:lnTo>
                    <a:pt x="948220" y="1331112"/>
                  </a:lnTo>
                  <a:lnTo>
                    <a:pt x="940854" y="1342059"/>
                  </a:lnTo>
                  <a:lnTo>
                    <a:pt x="942454" y="1342593"/>
                  </a:lnTo>
                  <a:lnTo>
                    <a:pt x="956678" y="1347279"/>
                  </a:lnTo>
                  <a:close/>
                </a:path>
                <a:path w="2900679" h="1661160">
                  <a:moveTo>
                    <a:pt x="958723" y="244132"/>
                  </a:moveTo>
                  <a:lnTo>
                    <a:pt x="954443" y="241884"/>
                  </a:lnTo>
                  <a:lnTo>
                    <a:pt x="952779" y="249745"/>
                  </a:lnTo>
                  <a:lnTo>
                    <a:pt x="958723" y="244132"/>
                  </a:lnTo>
                  <a:close/>
                </a:path>
                <a:path w="2900679" h="1661160">
                  <a:moveTo>
                    <a:pt x="960602" y="233845"/>
                  </a:moveTo>
                  <a:lnTo>
                    <a:pt x="960031" y="231597"/>
                  </a:lnTo>
                  <a:lnTo>
                    <a:pt x="959027" y="229196"/>
                  </a:lnTo>
                  <a:lnTo>
                    <a:pt x="959408" y="224282"/>
                  </a:lnTo>
                  <a:lnTo>
                    <a:pt x="953160" y="233095"/>
                  </a:lnTo>
                  <a:lnTo>
                    <a:pt x="952919" y="236359"/>
                  </a:lnTo>
                  <a:lnTo>
                    <a:pt x="951141" y="229082"/>
                  </a:lnTo>
                  <a:lnTo>
                    <a:pt x="950302" y="235724"/>
                  </a:lnTo>
                  <a:lnTo>
                    <a:pt x="952893" y="237401"/>
                  </a:lnTo>
                  <a:lnTo>
                    <a:pt x="956564" y="237223"/>
                  </a:lnTo>
                  <a:lnTo>
                    <a:pt x="958951" y="238353"/>
                  </a:lnTo>
                  <a:lnTo>
                    <a:pt x="960602" y="233845"/>
                  </a:lnTo>
                  <a:close/>
                </a:path>
                <a:path w="2900679" h="1661160">
                  <a:moveTo>
                    <a:pt x="968006" y="1337640"/>
                  </a:moveTo>
                  <a:lnTo>
                    <a:pt x="966901" y="1323898"/>
                  </a:lnTo>
                  <a:lnTo>
                    <a:pt x="959154" y="1334719"/>
                  </a:lnTo>
                  <a:lnTo>
                    <a:pt x="965174" y="1336713"/>
                  </a:lnTo>
                  <a:lnTo>
                    <a:pt x="968006" y="1337640"/>
                  </a:lnTo>
                  <a:close/>
                </a:path>
                <a:path w="2900679" h="1661160">
                  <a:moveTo>
                    <a:pt x="991387" y="288886"/>
                  </a:moveTo>
                  <a:lnTo>
                    <a:pt x="989304" y="288201"/>
                  </a:lnTo>
                  <a:lnTo>
                    <a:pt x="989507" y="274904"/>
                  </a:lnTo>
                  <a:lnTo>
                    <a:pt x="985202" y="286854"/>
                  </a:lnTo>
                  <a:lnTo>
                    <a:pt x="989139" y="288163"/>
                  </a:lnTo>
                  <a:lnTo>
                    <a:pt x="983068" y="299516"/>
                  </a:lnTo>
                  <a:lnTo>
                    <a:pt x="989088" y="301510"/>
                  </a:lnTo>
                  <a:lnTo>
                    <a:pt x="991387" y="288886"/>
                  </a:lnTo>
                  <a:close/>
                </a:path>
                <a:path w="2900679" h="1661160">
                  <a:moveTo>
                    <a:pt x="1001420" y="312254"/>
                  </a:moveTo>
                  <a:lnTo>
                    <a:pt x="999426" y="318287"/>
                  </a:lnTo>
                  <a:lnTo>
                    <a:pt x="1000188" y="318541"/>
                  </a:lnTo>
                  <a:lnTo>
                    <a:pt x="1001420" y="312254"/>
                  </a:lnTo>
                  <a:close/>
                </a:path>
                <a:path w="2900679" h="1661160">
                  <a:moveTo>
                    <a:pt x="1003414" y="306235"/>
                  </a:moveTo>
                  <a:lnTo>
                    <a:pt x="1002652" y="305981"/>
                  </a:lnTo>
                  <a:lnTo>
                    <a:pt x="1001420" y="312254"/>
                  </a:lnTo>
                  <a:lnTo>
                    <a:pt x="1003414" y="306235"/>
                  </a:lnTo>
                  <a:close/>
                </a:path>
                <a:path w="2900679" h="1661160">
                  <a:moveTo>
                    <a:pt x="1004011" y="1349514"/>
                  </a:moveTo>
                  <a:lnTo>
                    <a:pt x="1003820" y="1336078"/>
                  </a:lnTo>
                  <a:lnTo>
                    <a:pt x="994498" y="1346377"/>
                  </a:lnTo>
                  <a:lnTo>
                    <a:pt x="1004011" y="1349514"/>
                  </a:lnTo>
                  <a:close/>
                </a:path>
                <a:path w="2900679" h="1661160">
                  <a:moveTo>
                    <a:pt x="1004252" y="253009"/>
                  </a:moveTo>
                  <a:lnTo>
                    <a:pt x="1003706" y="239458"/>
                  </a:lnTo>
                  <a:lnTo>
                    <a:pt x="1001991" y="252272"/>
                  </a:lnTo>
                  <a:lnTo>
                    <a:pt x="1004252" y="253009"/>
                  </a:lnTo>
                  <a:close/>
                </a:path>
                <a:path w="2900679" h="1661160">
                  <a:moveTo>
                    <a:pt x="1007567" y="298691"/>
                  </a:moveTo>
                  <a:lnTo>
                    <a:pt x="1003414" y="306235"/>
                  </a:lnTo>
                  <a:lnTo>
                    <a:pt x="1007173" y="307467"/>
                  </a:lnTo>
                  <a:lnTo>
                    <a:pt x="1007567" y="298691"/>
                  </a:lnTo>
                  <a:close/>
                </a:path>
                <a:path w="2900679" h="1661160">
                  <a:moveTo>
                    <a:pt x="1010196" y="268351"/>
                  </a:moveTo>
                  <a:lnTo>
                    <a:pt x="1003757" y="266230"/>
                  </a:lnTo>
                  <a:lnTo>
                    <a:pt x="1005078" y="266661"/>
                  </a:lnTo>
                  <a:lnTo>
                    <a:pt x="1007071" y="253949"/>
                  </a:lnTo>
                  <a:lnTo>
                    <a:pt x="1005001" y="253263"/>
                  </a:lnTo>
                  <a:lnTo>
                    <a:pt x="1001026" y="265328"/>
                  </a:lnTo>
                  <a:lnTo>
                    <a:pt x="991984" y="262343"/>
                  </a:lnTo>
                  <a:lnTo>
                    <a:pt x="990269" y="275145"/>
                  </a:lnTo>
                  <a:lnTo>
                    <a:pt x="997800" y="277634"/>
                  </a:lnTo>
                  <a:lnTo>
                    <a:pt x="1009015" y="281330"/>
                  </a:lnTo>
                  <a:lnTo>
                    <a:pt x="1010196" y="268351"/>
                  </a:lnTo>
                  <a:close/>
                </a:path>
                <a:path w="2900679" h="1661160">
                  <a:moveTo>
                    <a:pt x="1018197" y="311111"/>
                  </a:moveTo>
                  <a:lnTo>
                    <a:pt x="1016279" y="310476"/>
                  </a:lnTo>
                  <a:lnTo>
                    <a:pt x="1011491" y="322262"/>
                  </a:lnTo>
                  <a:lnTo>
                    <a:pt x="1013790" y="323024"/>
                  </a:lnTo>
                  <a:lnTo>
                    <a:pt x="1018197" y="311111"/>
                  </a:lnTo>
                  <a:close/>
                </a:path>
                <a:path w="2900679" h="1661160">
                  <a:moveTo>
                    <a:pt x="1021499" y="312191"/>
                  </a:moveTo>
                  <a:lnTo>
                    <a:pt x="1015263" y="323507"/>
                  </a:lnTo>
                  <a:lnTo>
                    <a:pt x="1017524" y="324256"/>
                  </a:lnTo>
                  <a:lnTo>
                    <a:pt x="1021499" y="312191"/>
                  </a:lnTo>
                  <a:close/>
                </a:path>
                <a:path w="2900679" h="1661160">
                  <a:moveTo>
                    <a:pt x="1026591" y="309422"/>
                  </a:moveTo>
                  <a:lnTo>
                    <a:pt x="1025258" y="313436"/>
                  </a:lnTo>
                  <a:lnTo>
                    <a:pt x="1026020" y="313690"/>
                  </a:lnTo>
                  <a:lnTo>
                    <a:pt x="1026591" y="309422"/>
                  </a:lnTo>
                  <a:close/>
                </a:path>
                <a:path w="2900679" h="1661160">
                  <a:moveTo>
                    <a:pt x="1027734" y="300875"/>
                  </a:moveTo>
                  <a:lnTo>
                    <a:pt x="1026985" y="300634"/>
                  </a:lnTo>
                  <a:lnTo>
                    <a:pt x="1023962" y="299643"/>
                  </a:lnTo>
                  <a:lnTo>
                    <a:pt x="1024509" y="313194"/>
                  </a:lnTo>
                  <a:lnTo>
                    <a:pt x="1026871" y="307289"/>
                  </a:lnTo>
                  <a:lnTo>
                    <a:pt x="1027734" y="300875"/>
                  </a:lnTo>
                  <a:close/>
                </a:path>
                <a:path w="2900679" h="1661160">
                  <a:moveTo>
                    <a:pt x="1029246" y="301383"/>
                  </a:moveTo>
                  <a:lnTo>
                    <a:pt x="1026871" y="307289"/>
                  </a:lnTo>
                  <a:lnTo>
                    <a:pt x="1026591" y="309422"/>
                  </a:lnTo>
                  <a:lnTo>
                    <a:pt x="1029246" y="301383"/>
                  </a:lnTo>
                  <a:close/>
                </a:path>
                <a:path w="2900679" h="1661160">
                  <a:moveTo>
                    <a:pt x="1030084" y="1358112"/>
                  </a:moveTo>
                  <a:lnTo>
                    <a:pt x="1019644" y="1341297"/>
                  </a:lnTo>
                  <a:lnTo>
                    <a:pt x="1013193" y="1352550"/>
                  </a:lnTo>
                  <a:lnTo>
                    <a:pt x="1030084" y="1358112"/>
                  </a:lnTo>
                  <a:close/>
                </a:path>
                <a:path w="2900679" h="1661160">
                  <a:moveTo>
                    <a:pt x="1035481" y="290068"/>
                  </a:moveTo>
                  <a:lnTo>
                    <a:pt x="1033221" y="289318"/>
                  </a:lnTo>
                  <a:lnTo>
                    <a:pt x="1026985" y="300634"/>
                  </a:lnTo>
                  <a:lnTo>
                    <a:pt x="1035481" y="290068"/>
                  </a:lnTo>
                  <a:close/>
                </a:path>
                <a:path w="2900679" h="1661160">
                  <a:moveTo>
                    <a:pt x="1040434" y="318439"/>
                  </a:moveTo>
                  <a:lnTo>
                    <a:pt x="1024509" y="313194"/>
                  </a:lnTo>
                  <a:lnTo>
                    <a:pt x="1020533" y="325247"/>
                  </a:lnTo>
                  <a:lnTo>
                    <a:pt x="1037907" y="330974"/>
                  </a:lnTo>
                  <a:lnTo>
                    <a:pt x="1040434" y="318439"/>
                  </a:lnTo>
                  <a:close/>
                </a:path>
                <a:path w="2900679" h="1661160">
                  <a:moveTo>
                    <a:pt x="1041298" y="305358"/>
                  </a:moveTo>
                  <a:lnTo>
                    <a:pt x="1034516" y="303123"/>
                  </a:lnTo>
                  <a:lnTo>
                    <a:pt x="1039253" y="291299"/>
                  </a:lnTo>
                  <a:lnTo>
                    <a:pt x="1038491" y="291058"/>
                  </a:lnTo>
                  <a:lnTo>
                    <a:pt x="1039456" y="278003"/>
                  </a:lnTo>
                  <a:lnTo>
                    <a:pt x="1035481" y="290068"/>
                  </a:lnTo>
                  <a:lnTo>
                    <a:pt x="1032256" y="302374"/>
                  </a:lnTo>
                  <a:lnTo>
                    <a:pt x="1026020" y="313690"/>
                  </a:lnTo>
                  <a:lnTo>
                    <a:pt x="1039126" y="318008"/>
                  </a:lnTo>
                  <a:lnTo>
                    <a:pt x="1041298" y="305358"/>
                  </a:lnTo>
                  <a:close/>
                </a:path>
                <a:path w="2900679" h="1661160">
                  <a:moveTo>
                    <a:pt x="1073150" y="1358950"/>
                  </a:moveTo>
                  <a:lnTo>
                    <a:pt x="1071651" y="1358455"/>
                  </a:lnTo>
                  <a:lnTo>
                    <a:pt x="1069327" y="1370228"/>
                  </a:lnTo>
                  <a:lnTo>
                    <a:pt x="1069924" y="1371257"/>
                  </a:lnTo>
                  <a:lnTo>
                    <a:pt x="1071435" y="1371752"/>
                  </a:lnTo>
                  <a:lnTo>
                    <a:pt x="1073150" y="1358950"/>
                  </a:lnTo>
                  <a:close/>
                </a:path>
                <a:path w="2900679" h="1661160">
                  <a:moveTo>
                    <a:pt x="1091374" y="348615"/>
                  </a:moveTo>
                  <a:lnTo>
                    <a:pt x="1089113" y="347865"/>
                  </a:lnTo>
                  <a:lnTo>
                    <a:pt x="1090828" y="335064"/>
                  </a:lnTo>
                  <a:lnTo>
                    <a:pt x="1088136" y="334175"/>
                  </a:lnTo>
                  <a:lnTo>
                    <a:pt x="1081862" y="345478"/>
                  </a:lnTo>
                  <a:lnTo>
                    <a:pt x="1075436" y="356730"/>
                  </a:lnTo>
                  <a:lnTo>
                    <a:pt x="1086789" y="360476"/>
                  </a:lnTo>
                  <a:lnTo>
                    <a:pt x="1091374" y="348615"/>
                  </a:lnTo>
                  <a:close/>
                </a:path>
                <a:path w="2900679" h="1661160">
                  <a:moveTo>
                    <a:pt x="1113548" y="324459"/>
                  </a:moveTo>
                  <a:lnTo>
                    <a:pt x="1107516" y="324980"/>
                  </a:lnTo>
                  <a:lnTo>
                    <a:pt x="1108011" y="320967"/>
                  </a:lnTo>
                  <a:lnTo>
                    <a:pt x="1105014" y="324993"/>
                  </a:lnTo>
                  <a:lnTo>
                    <a:pt x="1101013" y="329526"/>
                  </a:lnTo>
                  <a:lnTo>
                    <a:pt x="1098016" y="333552"/>
                  </a:lnTo>
                  <a:lnTo>
                    <a:pt x="1100836" y="334022"/>
                  </a:lnTo>
                  <a:lnTo>
                    <a:pt x="1104176" y="330047"/>
                  </a:lnTo>
                  <a:lnTo>
                    <a:pt x="1107198" y="327063"/>
                  </a:lnTo>
                  <a:lnTo>
                    <a:pt x="1109040" y="330504"/>
                  </a:lnTo>
                  <a:lnTo>
                    <a:pt x="1113548" y="324459"/>
                  </a:lnTo>
                  <a:close/>
                </a:path>
                <a:path w="2900679" h="1661160">
                  <a:moveTo>
                    <a:pt x="1161084" y="360210"/>
                  </a:moveTo>
                  <a:lnTo>
                    <a:pt x="1160348" y="354380"/>
                  </a:lnTo>
                  <a:lnTo>
                    <a:pt x="1157833" y="353288"/>
                  </a:lnTo>
                  <a:lnTo>
                    <a:pt x="1154607" y="353834"/>
                  </a:lnTo>
                  <a:lnTo>
                    <a:pt x="1151775" y="352958"/>
                  </a:lnTo>
                  <a:lnTo>
                    <a:pt x="1150416" y="362153"/>
                  </a:lnTo>
                  <a:lnTo>
                    <a:pt x="1153388" y="360387"/>
                  </a:lnTo>
                  <a:lnTo>
                    <a:pt x="1156690" y="359054"/>
                  </a:lnTo>
                  <a:lnTo>
                    <a:pt x="1156589" y="361772"/>
                  </a:lnTo>
                  <a:lnTo>
                    <a:pt x="1156335" y="369519"/>
                  </a:lnTo>
                  <a:lnTo>
                    <a:pt x="1157338" y="366496"/>
                  </a:lnTo>
                  <a:lnTo>
                    <a:pt x="1158074" y="365188"/>
                  </a:lnTo>
                  <a:lnTo>
                    <a:pt x="1157693" y="370484"/>
                  </a:lnTo>
                  <a:lnTo>
                    <a:pt x="1158608" y="364248"/>
                  </a:lnTo>
                  <a:lnTo>
                    <a:pt x="1159332" y="362978"/>
                  </a:lnTo>
                  <a:lnTo>
                    <a:pt x="1161084" y="360210"/>
                  </a:lnTo>
                  <a:close/>
                </a:path>
                <a:path w="2900679" h="1661160">
                  <a:moveTo>
                    <a:pt x="1172006" y="375208"/>
                  </a:moveTo>
                  <a:lnTo>
                    <a:pt x="1162088" y="371944"/>
                  </a:lnTo>
                  <a:lnTo>
                    <a:pt x="1158227" y="384035"/>
                  </a:lnTo>
                  <a:lnTo>
                    <a:pt x="1161999" y="385279"/>
                  </a:lnTo>
                  <a:lnTo>
                    <a:pt x="1172006" y="375208"/>
                  </a:lnTo>
                  <a:close/>
                </a:path>
                <a:path w="2900679" h="1661160">
                  <a:moveTo>
                    <a:pt x="1186510" y="1423085"/>
                  </a:moveTo>
                  <a:lnTo>
                    <a:pt x="992263" y="1359027"/>
                  </a:lnTo>
                  <a:lnTo>
                    <a:pt x="1166939" y="1416621"/>
                  </a:lnTo>
                  <a:lnTo>
                    <a:pt x="1169403" y="1404073"/>
                  </a:lnTo>
                  <a:lnTo>
                    <a:pt x="1069174" y="1371015"/>
                  </a:lnTo>
                  <a:lnTo>
                    <a:pt x="1069327" y="1370228"/>
                  </a:lnTo>
                  <a:lnTo>
                    <a:pt x="1060348" y="1354721"/>
                  </a:lnTo>
                  <a:lnTo>
                    <a:pt x="1043368" y="1362494"/>
                  </a:lnTo>
                  <a:lnTo>
                    <a:pt x="1068501" y="1370799"/>
                  </a:lnTo>
                  <a:lnTo>
                    <a:pt x="965174" y="1336713"/>
                  </a:lnTo>
                  <a:lnTo>
                    <a:pt x="957427" y="1347533"/>
                  </a:lnTo>
                  <a:lnTo>
                    <a:pt x="942454" y="1342593"/>
                  </a:lnTo>
                  <a:lnTo>
                    <a:pt x="936434" y="1353972"/>
                  </a:lnTo>
                  <a:lnTo>
                    <a:pt x="1184059" y="1435646"/>
                  </a:lnTo>
                  <a:lnTo>
                    <a:pt x="1186510" y="1423085"/>
                  </a:lnTo>
                  <a:close/>
                </a:path>
                <a:path w="2900679" h="1661160">
                  <a:moveTo>
                    <a:pt x="1193711" y="1398727"/>
                  </a:moveTo>
                  <a:lnTo>
                    <a:pt x="1187297" y="1409966"/>
                  </a:lnTo>
                  <a:lnTo>
                    <a:pt x="1179550" y="1407426"/>
                  </a:lnTo>
                  <a:lnTo>
                    <a:pt x="1182217" y="1408290"/>
                  </a:lnTo>
                  <a:lnTo>
                    <a:pt x="1182522" y="1381645"/>
                  </a:lnTo>
                  <a:lnTo>
                    <a:pt x="1173594" y="1378699"/>
                  </a:lnTo>
                  <a:lnTo>
                    <a:pt x="1160119" y="1387640"/>
                  </a:lnTo>
                  <a:lnTo>
                    <a:pt x="1084605" y="1362735"/>
                  </a:lnTo>
                  <a:lnTo>
                    <a:pt x="1071435" y="1371752"/>
                  </a:lnTo>
                  <a:lnTo>
                    <a:pt x="1168654" y="1403819"/>
                  </a:lnTo>
                  <a:lnTo>
                    <a:pt x="1174877" y="1392516"/>
                  </a:lnTo>
                  <a:lnTo>
                    <a:pt x="1180922" y="1394498"/>
                  </a:lnTo>
                  <a:lnTo>
                    <a:pt x="1176185" y="1406309"/>
                  </a:lnTo>
                  <a:lnTo>
                    <a:pt x="1170914" y="1404569"/>
                  </a:lnTo>
                  <a:lnTo>
                    <a:pt x="1166939" y="1416621"/>
                  </a:lnTo>
                  <a:lnTo>
                    <a:pt x="1186053" y="1422933"/>
                  </a:lnTo>
                  <a:lnTo>
                    <a:pt x="1190231" y="1410106"/>
                  </a:lnTo>
                  <a:lnTo>
                    <a:pt x="1193711" y="1398727"/>
                  </a:lnTo>
                  <a:close/>
                </a:path>
                <a:path w="2900679" h="1661160">
                  <a:moveTo>
                    <a:pt x="1197635" y="383667"/>
                  </a:moveTo>
                  <a:lnTo>
                    <a:pt x="1190777" y="394779"/>
                  </a:lnTo>
                  <a:lnTo>
                    <a:pt x="1183906" y="392506"/>
                  </a:lnTo>
                  <a:lnTo>
                    <a:pt x="1175359" y="403059"/>
                  </a:lnTo>
                  <a:lnTo>
                    <a:pt x="1181379" y="405053"/>
                  </a:lnTo>
                  <a:lnTo>
                    <a:pt x="1176540" y="416826"/>
                  </a:lnTo>
                  <a:lnTo>
                    <a:pt x="1179664" y="417855"/>
                  </a:lnTo>
                  <a:lnTo>
                    <a:pt x="1183538" y="405765"/>
                  </a:lnTo>
                  <a:lnTo>
                    <a:pt x="1190421" y="408025"/>
                  </a:lnTo>
                  <a:lnTo>
                    <a:pt x="1192898" y="395478"/>
                  </a:lnTo>
                  <a:lnTo>
                    <a:pt x="1195908" y="396468"/>
                  </a:lnTo>
                  <a:lnTo>
                    <a:pt x="1197635" y="383667"/>
                  </a:lnTo>
                  <a:close/>
                </a:path>
                <a:path w="2900679" h="1661160">
                  <a:moveTo>
                    <a:pt x="1197991" y="1396301"/>
                  </a:moveTo>
                  <a:lnTo>
                    <a:pt x="1195997" y="1399463"/>
                  </a:lnTo>
                  <a:lnTo>
                    <a:pt x="1197495" y="1399959"/>
                  </a:lnTo>
                  <a:lnTo>
                    <a:pt x="1197991" y="1396301"/>
                  </a:lnTo>
                  <a:close/>
                </a:path>
                <a:path w="2900679" h="1661160">
                  <a:moveTo>
                    <a:pt x="1199210" y="1387157"/>
                  </a:moveTo>
                  <a:lnTo>
                    <a:pt x="1190167" y="1384173"/>
                  </a:lnTo>
                  <a:lnTo>
                    <a:pt x="1189202" y="1397228"/>
                  </a:lnTo>
                  <a:lnTo>
                    <a:pt x="1182217" y="1408290"/>
                  </a:lnTo>
                  <a:lnTo>
                    <a:pt x="1190244" y="1397571"/>
                  </a:lnTo>
                  <a:lnTo>
                    <a:pt x="1193711" y="1398727"/>
                  </a:lnTo>
                  <a:lnTo>
                    <a:pt x="1195997" y="1399463"/>
                  </a:lnTo>
                  <a:lnTo>
                    <a:pt x="1199210" y="1387157"/>
                  </a:lnTo>
                  <a:close/>
                </a:path>
                <a:path w="2900679" h="1661160">
                  <a:moveTo>
                    <a:pt x="1202232" y="1388148"/>
                  </a:moveTo>
                  <a:lnTo>
                    <a:pt x="1199210" y="1387157"/>
                  </a:lnTo>
                  <a:lnTo>
                    <a:pt x="1197991" y="1396301"/>
                  </a:lnTo>
                  <a:lnTo>
                    <a:pt x="1200658" y="1392085"/>
                  </a:lnTo>
                  <a:lnTo>
                    <a:pt x="1202232" y="1388148"/>
                  </a:lnTo>
                  <a:close/>
                </a:path>
                <a:path w="2900679" h="1661160">
                  <a:moveTo>
                    <a:pt x="1210297" y="1404200"/>
                  </a:moveTo>
                  <a:lnTo>
                    <a:pt x="1204074" y="1415503"/>
                  </a:lnTo>
                  <a:lnTo>
                    <a:pt x="1208595" y="1416989"/>
                  </a:lnTo>
                  <a:lnTo>
                    <a:pt x="1210297" y="1404200"/>
                  </a:lnTo>
                  <a:close/>
                </a:path>
                <a:path w="2900679" h="1661160">
                  <a:moveTo>
                    <a:pt x="1255509" y="382993"/>
                  </a:moveTo>
                  <a:lnTo>
                    <a:pt x="1251369" y="383730"/>
                  </a:lnTo>
                  <a:lnTo>
                    <a:pt x="1248003" y="381660"/>
                  </a:lnTo>
                  <a:lnTo>
                    <a:pt x="1244307" y="380593"/>
                  </a:lnTo>
                  <a:lnTo>
                    <a:pt x="1241336" y="382752"/>
                  </a:lnTo>
                  <a:lnTo>
                    <a:pt x="1241336" y="398081"/>
                  </a:lnTo>
                  <a:lnTo>
                    <a:pt x="1235849" y="409638"/>
                  </a:lnTo>
                  <a:lnTo>
                    <a:pt x="1231023" y="421424"/>
                  </a:lnTo>
                  <a:lnTo>
                    <a:pt x="1220406" y="417918"/>
                  </a:lnTo>
                  <a:lnTo>
                    <a:pt x="1227353" y="420204"/>
                  </a:lnTo>
                  <a:lnTo>
                    <a:pt x="1232839" y="408647"/>
                  </a:lnTo>
                  <a:lnTo>
                    <a:pt x="1234846" y="400964"/>
                  </a:lnTo>
                  <a:lnTo>
                    <a:pt x="1239240" y="394119"/>
                  </a:lnTo>
                  <a:lnTo>
                    <a:pt x="1241145" y="393623"/>
                  </a:lnTo>
                  <a:lnTo>
                    <a:pt x="1240586" y="397827"/>
                  </a:lnTo>
                  <a:lnTo>
                    <a:pt x="1241336" y="398081"/>
                  </a:lnTo>
                  <a:lnTo>
                    <a:pt x="1241336" y="382752"/>
                  </a:lnTo>
                  <a:lnTo>
                    <a:pt x="1239202" y="384302"/>
                  </a:lnTo>
                  <a:lnTo>
                    <a:pt x="1239177" y="379285"/>
                  </a:lnTo>
                  <a:lnTo>
                    <a:pt x="1241183" y="375754"/>
                  </a:lnTo>
                  <a:lnTo>
                    <a:pt x="1241171" y="370738"/>
                  </a:lnTo>
                  <a:lnTo>
                    <a:pt x="1237932" y="380542"/>
                  </a:lnTo>
                  <a:lnTo>
                    <a:pt x="1232916" y="383070"/>
                  </a:lnTo>
                  <a:lnTo>
                    <a:pt x="1230909" y="381571"/>
                  </a:lnTo>
                  <a:lnTo>
                    <a:pt x="1229639" y="377799"/>
                  </a:lnTo>
                  <a:lnTo>
                    <a:pt x="1227912" y="388112"/>
                  </a:lnTo>
                  <a:lnTo>
                    <a:pt x="1230909" y="384073"/>
                  </a:lnTo>
                  <a:lnTo>
                    <a:pt x="1230426" y="390613"/>
                  </a:lnTo>
                  <a:lnTo>
                    <a:pt x="1226426" y="395147"/>
                  </a:lnTo>
                  <a:lnTo>
                    <a:pt x="1224445" y="401180"/>
                  </a:lnTo>
                  <a:lnTo>
                    <a:pt x="1226934" y="401193"/>
                  </a:lnTo>
                  <a:lnTo>
                    <a:pt x="1229868" y="399618"/>
                  </a:lnTo>
                  <a:lnTo>
                    <a:pt x="1232090" y="399707"/>
                  </a:lnTo>
                  <a:lnTo>
                    <a:pt x="1232154" y="400646"/>
                  </a:lnTo>
                  <a:lnTo>
                    <a:pt x="1226731" y="406628"/>
                  </a:lnTo>
                  <a:lnTo>
                    <a:pt x="1213751" y="402348"/>
                  </a:lnTo>
                  <a:lnTo>
                    <a:pt x="1203998" y="412508"/>
                  </a:lnTo>
                  <a:lnTo>
                    <a:pt x="1206449" y="399961"/>
                  </a:lnTo>
                  <a:lnTo>
                    <a:pt x="1208722" y="400697"/>
                  </a:lnTo>
                  <a:lnTo>
                    <a:pt x="1209687" y="387642"/>
                  </a:lnTo>
                  <a:lnTo>
                    <a:pt x="1205166" y="386143"/>
                  </a:lnTo>
                  <a:lnTo>
                    <a:pt x="1198930" y="397459"/>
                  </a:lnTo>
                  <a:lnTo>
                    <a:pt x="1205204" y="399542"/>
                  </a:lnTo>
                  <a:lnTo>
                    <a:pt x="1196670" y="396722"/>
                  </a:lnTo>
                  <a:lnTo>
                    <a:pt x="1194943" y="409524"/>
                  </a:lnTo>
                  <a:lnTo>
                    <a:pt x="1195692" y="409778"/>
                  </a:lnTo>
                  <a:lnTo>
                    <a:pt x="1187958" y="420585"/>
                  </a:lnTo>
                  <a:lnTo>
                    <a:pt x="1234681" y="436003"/>
                  </a:lnTo>
                  <a:lnTo>
                    <a:pt x="1232204" y="448564"/>
                  </a:lnTo>
                  <a:lnTo>
                    <a:pt x="1236116" y="436486"/>
                  </a:lnTo>
                  <a:lnTo>
                    <a:pt x="1236840" y="436714"/>
                  </a:lnTo>
                  <a:lnTo>
                    <a:pt x="1241958" y="425043"/>
                  </a:lnTo>
                  <a:lnTo>
                    <a:pt x="1242428" y="425183"/>
                  </a:lnTo>
                  <a:lnTo>
                    <a:pt x="1243190" y="424789"/>
                  </a:lnTo>
                  <a:lnTo>
                    <a:pt x="1243380" y="412140"/>
                  </a:lnTo>
                  <a:lnTo>
                    <a:pt x="1239405" y="424192"/>
                  </a:lnTo>
                  <a:lnTo>
                    <a:pt x="1232179" y="421805"/>
                  </a:lnTo>
                  <a:lnTo>
                    <a:pt x="1232623" y="421944"/>
                  </a:lnTo>
                  <a:lnTo>
                    <a:pt x="1238110" y="410387"/>
                  </a:lnTo>
                  <a:lnTo>
                    <a:pt x="1243380" y="412140"/>
                  </a:lnTo>
                  <a:lnTo>
                    <a:pt x="1244892" y="412623"/>
                  </a:lnTo>
                  <a:lnTo>
                    <a:pt x="1244358" y="399084"/>
                  </a:lnTo>
                  <a:lnTo>
                    <a:pt x="1249629" y="400812"/>
                  </a:lnTo>
                  <a:lnTo>
                    <a:pt x="1249133" y="397497"/>
                  </a:lnTo>
                  <a:lnTo>
                    <a:pt x="1254290" y="394296"/>
                  </a:lnTo>
                  <a:lnTo>
                    <a:pt x="1250251" y="386270"/>
                  </a:lnTo>
                  <a:lnTo>
                    <a:pt x="1255509" y="382993"/>
                  </a:lnTo>
                  <a:close/>
                </a:path>
                <a:path w="2900679" h="1661160">
                  <a:moveTo>
                    <a:pt x="1265872" y="379425"/>
                  </a:moveTo>
                  <a:lnTo>
                    <a:pt x="1265504" y="379298"/>
                  </a:lnTo>
                  <a:lnTo>
                    <a:pt x="1261986" y="391515"/>
                  </a:lnTo>
                  <a:lnTo>
                    <a:pt x="1261465" y="391337"/>
                  </a:lnTo>
                  <a:lnTo>
                    <a:pt x="1254899" y="402551"/>
                  </a:lnTo>
                  <a:lnTo>
                    <a:pt x="1256652" y="403123"/>
                  </a:lnTo>
                  <a:lnTo>
                    <a:pt x="1265669" y="392722"/>
                  </a:lnTo>
                  <a:lnTo>
                    <a:pt x="1265872" y="379425"/>
                  </a:lnTo>
                  <a:close/>
                </a:path>
                <a:path w="2900679" h="1661160">
                  <a:moveTo>
                    <a:pt x="1276464" y="476529"/>
                  </a:moveTo>
                  <a:lnTo>
                    <a:pt x="1262900" y="472059"/>
                  </a:lnTo>
                  <a:lnTo>
                    <a:pt x="1255903" y="483120"/>
                  </a:lnTo>
                  <a:lnTo>
                    <a:pt x="1273200" y="488823"/>
                  </a:lnTo>
                  <a:lnTo>
                    <a:pt x="1276464" y="476529"/>
                  </a:lnTo>
                  <a:close/>
                </a:path>
                <a:path w="2900679" h="1661160">
                  <a:moveTo>
                    <a:pt x="1285748" y="439470"/>
                  </a:moveTo>
                  <a:lnTo>
                    <a:pt x="1266634" y="433171"/>
                  </a:lnTo>
                  <a:lnTo>
                    <a:pt x="1258125" y="416991"/>
                  </a:lnTo>
                  <a:lnTo>
                    <a:pt x="1243190" y="424789"/>
                  </a:lnTo>
                  <a:lnTo>
                    <a:pt x="1243177" y="425424"/>
                  </a:lnTo>
                  <a:lnTo>
                    <a:pt x="1244688" y="425932"/>
                  </a:lnTo>
                  <a:lnTo>
                    <a:pt x="1239951" y="437743"/>
                  </a:lnTo>
                  <a:lnTo>
                    <a:pt x="1242974" y="438734"/>
                  </a:lnTo>
                  <a:lnTo>
                    <a:pt x="1248384" y="427151"/>
                  </a:lnTo>
                  <a:lnTo>
                    <a:pt x="1245984" y="439724"/>
                  </a:lnTo>
                  <a:lnTo>
                    <a:pt x="1275219" y="449376"/>
                  </a:lnTo>
                  <a:lnTo>
                    <a:pt x="1278394" y="450418"/>
                  </a:lnTo>
                  <a:lnTo>
                    <a:pt x="1285748" y="439470"/>
                  </a:lnTo>
                  <a:close/>
                </a:path>
                <a:path w="2900679" h="1661160">
                  <a:moveTo>
                    <a:pt x="1287513" y="453428"/>
                  </a:moveTo>
                  <a:lnTo>
                    <a:pt x="1279423" y="450761"/>
                  </a:lnTo>
                  <a:lnTo>
                    <a:pt x="1279512" y="464159"/>
                  </a:lnTo>
                  <a:lnTo>
                    <a:pt x="1281950" y="464959"/>
                  </a:lnTo>
                  <a:lnTo>
                    <a:pt x="1287513" y="453428"/>
                  </a:lnTo>
                  <a:close/>
                </a:path>
                <a:path w="2900679" h="1661160">
                  <a:moveTo>
                    <a:pt x="1288059" y="413486"/>
                  </a:moveTo>
                  <a:lnTo>
                    <a:pt x="1285049" y="412496"/>
                  </a:lnTo>
                  <a:lnTo>
                    <a:pt x="1279563" y="424053"/>
                  </a:lnTo>
                  <a:lnTo>
                    <a:pt x="1282255" y="424942"/>
                  </a:lnTo>
                  <a:lnTo>
                    <a:pt x="1288059" y="413486"/>
                  </a:lnTo>
                  <a:close/>
                </a:path>
                <a:path w="2900679" h="1661160">
                  <a:moveTo>
                    <a:pt x="1301318" y="377736"/>
                  </a:moveTo>
                  <a:lnTo>
                    <a:pt x="1297597" y="376516"/>
                  </a:lnTo>
                  <a:lnTo>
                    <a:pt x="1298041" y="376656"/>
                  </a:lnTo>
                  <a:lnTo>
                    <a:pt x="1299451" y="363753"/>
                  </a:lnTo>
                  <a:lnTo>
                    <a:pt x="1293964" y="375323"/>
                  </a:lnTo>
                  <a:lnTo>
                    <a:pt x="1296212" y="376072"/>
                  </a:lnTo>
                  <a:lnTo>
                    <a:pt x="1292225" y="388112"/>
                  </a:lnTo>
                  <a:lnTo>
                    <a:pt x="1286383" y="399567"/>
                  </a:lnTo>
                  <a:lnTo>
                    <a:pt x="1283398" y="398576"/>
                  </a:lnTo>
                  <a:lnTo>
                    <a:pt x="1276007" y="409511"/>
                  </a:lnTo>
                  <a:lnTo>
                    <a:pt x="1278966" y="397129"/>
                  </a:lnTo>
                  <a:lnTo>
                    <a:pt x="1280452" y="397611"/>
                  </a:lnTo>
                  <a:lnTo>
                    <a:pt x="1286611" y="386257"/>
                  </a:lnTo>
                  <a:lnTo>
                    <a:pt x="1282636" y="384949"/>
                  </a:lnTo>
                  <a:lnTo>
                    <a:pt x="1276210" y="396201"/>
                  </a:lnTo>
                  <a:lnTo>
                    <a:pt x="1277721" y="396709"/>
                  </a:lnTo>
                  <a:lnTo>
                    <a:pt x="1272984" y="408520"/>
                  </a:lnTo>
                  <a:lnTo>
                    <a:pt x="1275105" y="409232"/>
                  </a:lnTo>
                  <a:lnTo>
                    <a:pt x="1273530" y="422071"/>
                  </a:lnTo>
                  <a:lnTo>
                    <a:pt x="1282026" y="411505"/>
                  </a:lnTo>
                  <a:lnTo>
                    <a:pt x="1289773" y="400685"/>
                  </a:lnTo>
                  <a:lnTo>
                    <a:pt x="1295806" y="402666"/>
                  </a:lnTo>
                  <a:lnTo>
                    <a:pt x="1299756" y="390601"/>
                  </a:lnTo>
                  <a:lnTo>
                    <a:pt x="1301318" y="377736"/>
                  </a:lnTo>
                  <a:close/>
                </a:path>
                <a:path w="2900679" h="1661160">
                  <a:moveTo>
                    <a:pt x="1320025" y="395122"/>
                  </a:moveTo>
                  <a:lnTo>
                    <a:pt x="1319453" y="383717"/>
                  </a:lnTo>
                  <a:lnTo>
                    <a:pt x="1313370" y="381711"/>
                  </a:lnTo>
                  <a:lnTo>
                    <a:pt x="1303604" y="391871"/>
                  </a:lnTo>
                  <a:lnTo>
                    <a:pt x="1295806" y="402666"/>
                  </a:lnTo>
                  <a:lnTo>
                    <a:pt x="1307109" y="406400"/>
                  </a:lnTo>
                  <a:lnTo>
                    <a:pt x="1310132" y="407390"/>
                  </a:lnTo>
                  <a:lnTo>
                    <a:pt x="1318628" y="396824"/>
                  </a:lnTo>
                  <a:lnTo>
                    <a:pt x="1319377" y="397065"/>
                  </a:lnTo>
                  <a:lnTo>
                    <a:pt x="1320025" y="395122"/>
                  </a:lnTo>
                  <a:close/>
                </a:path>
                <a:path w="2900679" h="1661160">
                  <a:moveTo>
                    <a:pt x="1327124" y="386257"/>
                  </a:moveTo>
                  <a:lnTo>
                    <a:pt x="1321638" y="397814"/>
                  </a:lnTo>
                  <a:lnTo>
                    <a:pt x="1324114" y="385254"/>
                  </a:lnTo>
                  <a:lnTo>
                    <a:pt x="1323352" y="385013"/>
                  </a:lnTo>
                  <a:lnTo>
                    <a:pt x="1320025" y="395122"/>
                  </a:lnTo>
                  <a:lnTo>
                    <a:pt x="1320114" y="397319"/>
                  </a:lnTo>
                  <a:lnTo>
                    <a:pt x="1318628" y="396824"/>
                  </a:lnTo>
                  <a:lnTo>
                    <a:pt x="1319174" y="410375"/>
                  </a:lnTo>
                  <a:lnTo>
                    <a:pt x="1324660" y="398805"/>
                  </a:lnTo>
                  <a:lnTo>
                    <a:pt x="1327124" y="386257"/>
                  </a:lnTo>
                  <a:close/>
                </a:path>
                <a:path w="2900679" h="1661160">
                  <a:moveTo>
                    <a:pt x="1339291" y="460819"/>
                  </a:moveTo>
                  <a:lnTo>
                    <a:pt x="1336421" y="469557"/>
                  </a:lnTo>
                  <a:lnTo>
                    <a:pt x="1336662" y="469633"/>
                  </a:lnTo>
                  <a:lnTo>
                    <a:pt x="1339291" y="460819"/>
                  </a:lnTo>
                  <a:close/>
                </a:path>
                <a:path w="2900679" h="1661160">
                  <a:moveTo>
                    <a:pt x="1340396" y="457492"/>
                  </a:moveTo>
                  <a:lnTo>
                    <a:pt x="1339291" y="460819"/>
                  </a:lnTo>
                  <a:lnTo>
                    <a:pt x="1340396" y="457492"/>
                  </a:lnTo>
                  <a:close/>
                </a:path>
                <a:path w="2900679" h="1661160">
                  <a:moveTo>
                    <a:pt x="1353286" y="408254"/>
                  </a:moveTo>
                  <a:lnTo>
                    <a:pt x="1349730" y="420458"/>
                  </a:lnTo>
                  <a:lnTo>
                    <a:pt x="1350949" y="420852"/>
                  </a:lnTo>
                  <a:lnTo>
                    <a:pt x="1353286" y="408254"/>
                  </a:lnTo>
                  <a:close/>
                </a:path>
                <a:path w="2900679" h="1661160">
                  <a:moveTo>
                    <a:pt x="1378229" y="1419466"/>
                  </a:moveTo>
                  <a:lnTo>
                    <a:pt x="1372006" y="1430769"/>
                  </a:lnTo>
                  <a:lnTo>
                    <a:pt x="1372755" y="1431023"/>
                  </a:lnTo>
                  <a:lnTo>
                    <a:pt x="1375765" y="1432013"/>
                  </a:lnTo>
                  <a:lnTo>
                    <a:pt x="1378229" y="1419466"/>
                  </a:lnTo>
                  <a:close/>
                </a:path>
                <a:path w="2900679" h="1661160">
                  <a:moveTo>
                    <a:pt x="1384528" y="445300"/>
                  </a:moveTo>
                  <a:lnTo>
                    <a:pt x="1379791" y="457111"/>
                  </a:lnTo>
                  <a:lnTo>
                    <a:pt x="1383563" y="458355"/>
                  </a:lnTo>
                  <a:lnTo>
                    <a:pt x="1384528" y="445300"/>
                  </a:lnTo>
                  <a:close/>
                </a:path>
                <a:path w="2900679" h="1661160">
                  <a:moveTo>
                    <a:pt x="1409674" y="1443202"/>
                  </a:moveTo>
                  <a:lnTo>
                    <a:pt x="1402689" y="1454264"/>
                  </a:lnTo>
                  <a:lnTo>
                    <a:pt x="1407960" y="1456004"/>
                  </a:lnTo>
                  <a:lnTo>
                    <a:pt x="1409674" y="1443202"/>
                  </a:lnTo>
                  <a:close/>
                </a:path>
                <a:path w="2900679" h="1661160">
                  <a:moveTo>
                    <a:pt x="1460830" y="482485"/>
                  </a:moveTo>
                  <a:lnTo>
                    <a:pt x="1457807" y="478980"/>
                  </a:lnTo>
                  <a:lnTo>
                    <a:pt x="1454162" y="481660"/>
                  </a:lnTo>
                  <a:lnTo>
                    <a:pt x="1451889" y="480910"/>
                  </a:lnTo>
                  <a:lnTo>
                    <a:pt x="1450771" y="474992"/>
                  </a:lnTo>
                  <a:lnTo>
                    <a:pt x="1449120" y="479996"/>
                  </a:lnTo>
                  <a:lnTo>
                    <a:pt x="1446720" y="479196"/>
                  </a:lnTo>
                  <a:lnTo>
                    <a:pt x="1440624" y="490550"/>
                  </a:lnTo>
                  <a:lnTo>
                    <a:pt x="1445895" y="492290"/>
                  </a:lnTo>
                  <a:lnTo>
                    <a:pt x="1443431" y="504850"/>
                  </a:lnTo>
                  <a:lnTo>
                    <a:pt x="1448701" y="506590"/>
                  </a:lnTo>
                  <a:lnTo>
                    <a:pt x="1456994" y="509320"/>
                  </a:lnTo>
                  <a:lnTo>
                    <a:pt x="1459458" y="496760"/>
                  </a:lnTo>
                  <a:lnTo>
                    <a:pt x="1453438" y="494779"/>
                  </a:lnTo>
                  <a:lnTo>
                    <a:pt x="1455064" y="488543"/>
                  </a:lnTo>
                  <a:lnTo>
                    <a:pt x="1457591" y="489788"/>
                  </a:lnTo>
                  <a:lnTo>
                    <a:pt x="1460830" y="482485"/>
                  </a:lnTo>
                  <a:close/>
                </a:path>
                <a:path w="2900679" h="1661160">
                  <a:moveTo>
                    <a:pt x="1462532" y="497776"/>
                  </a:moveTo>
                  <a:lnTo>
                    <a:pt x="1456994" y="509320"/>
                  </a:lnTo>
                  <a:lnTo>
                    <a:pt x="1459915" y="510286"/>
                  </a:lnTo>
                  <a:lnTo>
                    <a:pt x="1462532" y="497776"/>
                  </a:lnTo>
                  <a:close/>
                </a:path>
                <a:path w="2900679" h="1661160">
                  <a:moveTo>
                    <a:pt x="1489062" y="506526"/>
                  </a:moveTo>
                  <a:lnTo>
                    <a:pt x="1481315" y="503974"/>
                  </a:lnTo>
                  <a:lnTo>
                    <a:pt x="1486801" y="492417"/>
                  </a:lnTo>
                  <a:lnTo>
                    <a:pt x="1478508" y="489673"/>
                  </a:lnTo>
                  <a:lnTo>
                    <a:pt x="1470317" y="500341"/>
                  </a:lnTo>
                  <a:lnTo>
                    <a:pt x="1464741" y="498500"/>
                  </a:lnTo>
                  <a:lnTo>
                    <a:pt x="1464525" y="511810"/>
                  </a:lnTo>
                  <a:lnTo>
                    <a:pt x="1477340" y="516039"/>
                  </a:lnTo>
                  <a:lnTo>
                    <a:pt x="1485633" y="518769"/>
                  </a:lnTo>
                  <a:lnTo>
                    <a:pt x="1489062" y="506526"/>
                  </a:lnTo>
                  <a:close/>
                </a:path>
                <a:path w="2900679" h="1661160">
                  <a:moveTo>
                    <a:pt x="1519161" y="552399"/>
                  </a:moveTo>
                  <a:lnTo>
                    <a:pt x="1518767" y="554253"/>
                  </a:lnTo>
                  <a:lnTo>
                    <a:pt x="1519008" y="554367"/>
                  </a:lnTo>
                  <a:lnTo>
                    <a:pt x="1519161" y="552399"/>
                  </a:lnTo>
                  <a:close/>
                </a:path>
                <a:path w="2900679" h="1661160">
                  <a:moveTo>
                    <a:pt x="1522488" y="543801"/>
                  </a:moveTo>
                  <a:lnTo>
                    <a:pt x="1521472" y="539292"/>
                  </a:lnTo>
                  <a:lnTo>
                    <a:pt x="1518221" y="541553"/>
                  </a:lnTo>
                  <a:lnTo>
                    <a:pt x="1514462" y="545338"/>
                  </a:lnTo>
                  <a:lnTo>
                    <a:pt x="1513459" y="551827"/>
                  </a:lnTo>
                  <a:lnTo>
                    <a:pt x="1514373" y="552246"/>
                  </a:lnTo>
                  <a:lnTo>
                    <a:pt x="1517484" y="546328"/>
                  </a:lnTo>
                  <a:lnTo>
                    <a:pt x="1519491" y="547827"/>
                  </a:lnTo>
                  <a:lnTo>
                    <a:pt x="1519161" y="552399"/>
                  </a:lnTo>
                  <a:lnTo>
                    <a:pt x="1519745" y="549592"/>
                  </a:lnTo>
                  <a:lnTo>
                    <a:pt x="1520774" y="547420"/>
                  </a:lnTo>
                  <a:lnTo>
                    <a:pt x="1522488" y="543801"/>
                  </a:lnTo>
                  <a:close/>
                </a:path>
                <a:path w="2900679" h="1661160">
                  <a:moveTo>
                    <a:pt x="1522971" y="504342"/>
                  </a:moveTo>
                  <a:lnTo>
                    <a:pt x="1517484" y="515899"/>
                  </a:lnTo>
                  <a:lnTo>
                    <a:pt x="1521256" y="517144"/>
                  </a:lnTo>
                  <a:lnTo>
                    <a:pt x="1522971" y="504342"/>
                  </a:lnTo>
                  <a:close/>
                </a:path>
                <a:path w="2900679" h="1661160">
                  <a:moveTo>
                    <a:pt x="1524279" y="518147"/>
                  </a:moveTo>
                  <a:lnTo>
                    <a:pt x="1515224" y="515162"/>
                  </a:lnTo>
                  <a:lnTo>
                    <a:pt x="1510499" y="526973"/>
                  </a:lnTo>
                  <a:lnTo>
                    <a:pt x="1502206" y="524243"/>
                  </a:lnTo>
                  <a:lnTo>
                    <a:pt x="1503172" y="511187"/>
                  </a:lnTo>
                  <a:lnTo>
                    <a:pt x="1494320" y="508266"/>
                  </a:lnTo>
                  <a:lnTo>
                    <a:pt x="1485633" y="518769"/>
                  </a:lnTo>
                  <a:lnTo>
                    <a:pt x="1491462" y="520700"/>
                  </a:lnTo>
                  <a:lnTo>
                    <a:pt x="1477340" y="516039"/>
                  </a:lnTo>
                  <a:lnTo>
                    <a:pt x="1475625" y="528840"/>
                  </a:lnTo>
                  <a:lnTo>
                    <a:pt x="1499552" y="536740"/>
                  </a:lnTo>
                  <a:lnTo>
                    <a:pt x="1508023" y="539534"/>
                  </a:lnTo>
                  <a:lnTo>
                    <a:pt x="1502283" y="551002"/>
                  </a:lnTo>
                  <a:lnTo>
                    <a:pt x="1503299" y="551345"/>
                  </a:lnTo>
                  <a:lnTo>
                    <a:pt x="1504607" y="551776"/>
                  </a:lnTo>
                  <a:lnTo>
                    <a:pt x="1509814" y="540118"/>
                  </a:lnTo>
                  <a:lnTo>
                    <a:pt x="1514309" y="528243"/>
                  </a:lnTo>
                  <a:lnTo>
                    <a:pt x="1520291" y="530199"/>
                  </a:lnTo>
                  <a:lnTo>
                    <a:pt x="1524279" y="518147"/>
                  </a:lnTo>
                  <a:close/>
                </a:path>
                <a:path w="2900679" h="1661160">
                  <a:moveTo>
                    <a:pt x="1563941" y="1574317"/>
                  </a:moveTo>
                  <a:lnTo>
                    <a:pt x="858405" y="1341615"/>
                  </a:lnTo>
                  <a:lnTo>
                    <a:pt x="882408" y="1349527"/>
                  </a:lnTo>
                  <a:lnTo>
                    <a:pt x="885634" y="1337221"/>
                  </a:lnTo>
                  <a:lnTo>
                    <a:pt x="882611" y="1336230"/>
                  </a:lnTo>
                  <a:lnTo>
                    <a:pt x="889596" y="1325168"/>
                  </a:lnTo>
                  <a:lnTo>
                    <a:pt x="890358" y="1325410"/>
                  </a:lnTo>
                  <a:lnTo>
                    <a:pt x="892835" y="1312849"/>
                  </a:lnTo>
                  <a:lnTo>
                    <a:pt x="863282" y="1303096"/>
                  </a:lnTo>
                  <a:lnTo>
                    <a:pt x="854189" y="1313472"/>
                  </a:lnTo>
                  <a:lnTo>
                    <a:pt x="869200" y="1318437"/>
                  </a:lnTo>
                  <a:lnTo>
                    <a:pt x="839114" y="1308506"/>
                  </a:lnTo>
                  <a:lnTo>
                    <a:pt x="839152" y="1295146"/>
                  </a:lnTo>
                  <a:lnTo>
                    <a:pt x="758393" y="1268514"/>
                  </a:lnTo>
                  <a:lnTo>
                    <a:pt x="738555" y="1248587"/>
                  </a:lnTo>
                  <a:lnTo>
                    <a:pt x="733069" y="1260157"/>
                  </a:lnTo>
                  <a:lnTo>
                    <a:pt x="729297" y="1258912"/>
                  </a:lnTo>
                  <a:lnTo>
                    <a:pt x="729513" y="1245603"/>
                  </a:lnTo>
                  <a:lnTo>
                    <a:pt x="682879" y="1230223"/>
                  </a:lnTo>
                  <a:lnTo>
                    <a:pt x="662978" y="1237043"/>
                  </a:lnTo>
                  <a:lnTo>
                    <a:pt x="665454" y="1224483"/>
                  </a:lnTo>
                  <a:lnTo>
                    <a:pt x="641337" y="1216533"/>
                  </a:lnTo>
                  <a:lnTo>
                    <a:pt x="637590" y="1228661"/>
                  </a:lnTo>
                  <a:lnTo>
                    <a:pt x="632117" y="1240231"/>
                  </a:lnTo>
                  <a:lnTo>
                    <a:pt x="624128" y="1250975"/>
                  </a:lnTo>
                  <a:lnTo>
                    <a:pt x="625843" y="1238161"/>
                  </a:lnTo>
                  <a:lnTo>
                    <a:pt x="632091" y="1226845"/>
                  </a:lnTo>
                  <a:lnTo>
                    <a:pt x="627659" y="1225384"/>
                  </a:lnTo>
                  <a:lnTo>
                    <a:pt x="633425" y="1213916"/>
                  </a:lnTo>
                  <a:lnTo>
                    <a:pt x="632294" y="1213548"/>
                  </a:lnTo>
                  <a:lnTo>
                    <a:pt x="628357" y="1198880"/>
                  </a:lnTo>
                  <a:lnTo>
                    <a:pt x="622490" y="1203553"/>
                  </a:lnTo>
                  <a:lnTo>
                    <a:pt x="622490" y="1210322"/>
                  </a:lnTo>
                  <a:lnTo>
                    <a:pt x="618515" y="1222375"/>
                  </a:lnTo>
                  <a:lnTo>
                    <a:pt x="612559" y="1233779"/>
                  </a:lnTo>
                  <a:lnTo>
                    <a:pt x="614553" y="1221079"/>
                  </a:lnTo>
                  <a:lnTo>
                    <a:pt x="616254" y="1221625"/>
                  </a:lnTo>
                  <a:lnTo>
                    <a:pt x="622490" y="1210322"/>
                  </a:lnTo>
                  <a:lnTo>
                    <a:pt x="622490" y="1203553"/>
                  </a:lnTo>
                  <a:lnTo>
                    <a:pt x="616470" y="1208328"/>
                  </a:lnTo>
                  <a:lnTo>
                    <a:pt x="608558" y="1205712"/>
                  </a:lnTo>
                  <a:lnTo>
                    <a:pt x="604621" y="1191044"/>
                  </a:lnTo>
                  <a:lnTo>
                    <a:pt x="598093" y="1202258"/>
                  </a:lnTo>
                  <a:lnTo>
                    <a:pt x="607656" y="1205420"/>
                  </a:lnTo>
                  <a:lnTo>
                    <a:pt x="594334" y="1201026"/>
                  </a:lnTo>
                  <a:lnTo>
                    <a:pt x="594131" y="1187589"/>
                  </a:lnTo>
                  <a:lnTo>
                    <a:pt x="561848" y="1176947"/>
                  </a:lnTo>
                  <a:lnTo>
                    <a:pt x="568896" y="1179258"/>
                  </a:lnTo>
                  <a:lnTo>
                    <a:pt x="565645" y="1164818"/>
                  </a:lnTo>
                  <a:lnTo>
                    <a:pt x="560908" y="1176629"/>
                  </a:lnTo>
                  <a:lnTo>
                    <a:pt x="544652" y="1171270"/>
                  </a:lnTo>
                  <a:lnTo>
                    <a:pt x="544652" y="1198029"/>
                  </a:lnTo>
                  <a:lnTo>
                    <a:pt x="533158" y="1207592"/>
                  </a:lnTo>
                  <a:lnTo>
                    <a:pt x="533361" y="1194282"/>
                  </a:lnTo>
                  <a:lnTo>
                    <a:pt x="540575" y="1183309"/>
                  </a:lnTo>
                  <a:lnTo>
                    <a:pt x="544118" y="1184465"/>
                  </a:lnTo>
                  <a:lnTo>
                    <a:pt x="543115" y="1197508"/>
                  </a:lnTo>
                  <a:lnTo>
                    <a:pt x="544652" y="1198029"/>
                  </a:lnTo>
                  <a:lnTo>
                    <a:pt x="544652" y="1171270"/>
                  </a:lnTo>
                  <a:lnTo>
                    <a:pt x="527215" y="1165517"/>
                  </a:lnTo>
                  <a:lnTo>
                    <a:pt x="521931" y="1150404"/>
                  </a:lnTo>
                  <a:lnTo>
                    <a:pt x="507390" y="1145616"/>
                  </a:lnTo>
                  <a:lnTo>
                    <a:pt x="507390" y="1158989"/>
                  </a:lnTo>
                  <a:lnTo>
                    <a:pt x="505688" y="1171790"/>
                  </a:lnTo>
                  <a:lnTo>
                    <a:pt x="498906" y="1169555"/>
                  </a:lnTo>
                  <a:lnTo>
                    <a:pt x="505142" y="1158240"/>
                  </a:lnTo>
                  <a:lnTo>
                    <a:pt x="475208" y="1148359"/>
                  </a:lnTo>
                  <a:lnTo>
                    <a:pt x="472528" y="1160856"/>
                  </a:lnTo>
                  <a:lnTo>
                    <a:pt x="458216" y="1156131"/>
                  </a:lnTo>
                  <a:lnTo>
                    <a:pt x="463651" y="1144549"/>
                  </a:lnTo>
                  <a:lnTo>
                    <a:pt x="466001" y="1145324"/>
                  </a:lnTo>
                  <a:lnTo>
                    <a:pt x="471436" y="1133754"/>
                  </a:lnTo>
                  <a:lnTo>
                    <a:pt x="472948" y="1134249"/>
                  </a:lnTo>
                  <a:lnTo>
                    <a:pt x="470484" y="1146797"/>
                  </a:lnTo>
                  <a:lnTo>
                    <a:pt x="471233" y="1147051"/>
                  </a:lnTo>
                  <a:lnTo>
                    <a:pt x="476707" y="1135494"/>
                  </a:lnTo>
                  <a:lnTo>
                    <a:pt x="483044" y="1137589"/>
                  </a:lnTo>
                  <a:lnTo>
                    <a:pt x="481037" y="1150277"/>
                  </a:lnTo>
                  <a:lnTo>
                    <a:pt x="505142" y="1158240"/>
                  </a:lnTo>
                  <a:lnTo>
                    <a:pt x="507390" y="1158989"/>
                  </a:lnTo>
                  <a:lnTo>
                    <a:pt x="507390" y="1145616"/>
                  </a:lnTo>
                  <a:lnTo>
                    <a:pt x="488772" y="1139469"/>
                  </a:lnTo>
                  <a:lnTo>
                    <a:pt x="481457" y="1123670"/>
                  </a:lnTo>
                  <a:lnTo>
                    <a:pt x="464121" y="1117955"/>
                  </a:lnTo>
                  <a:lnTo>
                    <a:pt x="461645" y="1130515"/>
                  </a:lnTo>
                  <a:lnTo>
                    <a:pt x="464654" y="1131519"/>
                  </a:lnTo>
                  <a:lnTo>
                    <a:pt x="445947" y="1165453"/>
                  </a:lnTo>
                  <a:lnTo>
                    <a:pt x="324015" y="1125245"/>
                  </a:lnTo>
                  <a:lnTo>
                    <a:pt x="443687" y="1164704"/>
                  </a:lnTo>
                  <a:lnTo>
                    <a:pt x="443953" y="1151420"/>
                  </a:lnTo>
                  <a:lnTo>
                    <a:pt x="438226" y="1149540"/>
                  </a:lnTo>
                  <a:lnTo>
                    <a:pt x="438073" y="1136116"/>
                  </a:lnTo>
                  <a:lnTo>
                    <a:pt x="441159" y="1137132"/>
                  </a:lnTo>
                  <a:lnTo>
                    <a:pt x="448640" y="1126236"/>
                  </a:lnTo>
                  <a:lnTo>
                    <a:pt x="457123" y="1129030"/>
                  </a:lnTo>
                  <a:lnTo>
                    <a:pt x="447878" y="1139342"/>
                  </a:lnTo>
                  <a:lnTo>
                    <a:pt x="456158" y="1142072"/>
                  </a:lnTo>
                  <a:lnTo>
                    <a:pt x="457885" y="1129271"/>
                  </a:lnTo>
                  <a:lnTo>
                    <a:pt x="464121" y="1117955"/>
                  </a:lnTo>
                  <a:lnTo>
                    <a:pt x="436232" y="1108760"/>
                  </a:lnTo>
                  <a:lnTo>
                    <a:pt x="436029" y="1122070"/>
                  </a:lnTo>
                  <a:lnTo>
                    <a:pt x="425843" y="1118704"/>
                  </a:lnTo>
                  <a:lnTo>
                    <a:pt x="423760" y="1131392"/>
                  </a:lnTo>
                  <a:lnTo>
                    <a:pt x="421500" y="1130642"/>
                  </a:lnTo>
                  <a:lnTo>
                    <a:pt x="416013" y="1142212"/>
                  </a:lnTo>
                  <a:lnTo>
                    <a:pt x="417728" y="1129398"/>
                  </a:lnTo>
                  <a:lnTo>
                    <a:pt x="422325" y="1117549"/>
                  </a:lnTo>
                  <a:lnTo>
                    <a:pt x="384784" y="1105166"/>
                  </a:lnTo>
                  <a:lnTo>
                    <a:pt x="391020" y="1093851"/>
                  </a:lnTo>
                  <a:lnTo>
                    <a:pt x="386499" y="1092352"/>
                  </a:lnTo>
                  <a:lnTo>
                    <a:pt x="384022" y="1104912"/>
                  </a:lnTo>
                  <a:lnTo>
                    <a:pt x="377875" y="1102880"/>
                  </a:lnTo>
                  <a:lnTo>
                    <a:pt x="371754" y="1114234"/>
                  </a:lnTo>
                  <a:lnTo>
                    <a:pt x="373595" y="1101471"/>
                  </a:lnTo>
                  <a:lnTo>
                    <a:pt x="367449" y="1099451"/>
                  </a:lnTo>
                  <a:lnTo>
                    <a:pt x="371957" y="1087577"/>
                  </a:lnTo>
                  <a:lnTo>
                    <a:pt x="378968" y="1089875"/>
                  </a:lnTo>
                  <a:lnTo>
                    <a:pt x="381088" y="1077214"/>
                  </a:lnTo>
                  <a:lnTo>
                    <a:pt x="386702" y="1079055"/>
                  </a:lnTo>
                  <a:lnTo>
                    <a:pt x="387375" y="1077849"/>
                  </a:lnTo>
                  <a:lnTo>
                    <a:pt x="386651" y="1065657"/>
                  </a:lnTo>
                  <a:lnTo>
                    <a:pt x="374865" y="1061770"/>
                  </a:lnTo>
                  <a:lnTo>
                    <a:pt x="374650" y="1075080"/>
                  </a:lnTo>
                  <a:lnTo>
                    <a:pt x="371640" y="1074077"/>
                  </a:lnTo>
                  <a:lnTo>
                    <a:pt x="366153" y="1085646"/>
                  </a:lnTo>
                  <a:lnTo>
                    <a:pt x="365887" y="1085557"/>
                  </a:lnTo>
                  <a:lnTo>
                    <a:pt x="355650" y="1095552"/>
                  </a:lnTo>
                  <a:lnTo>
                    <a:pt x="348399" y="1106538"/>
                  </a:lnTo>
                  <a:lnTo>
                    <a:pt x="350113" y="1093724"/>
                  </a:lnTo>
                  <a:lnTo>
                    <a:pt x="348602" y="1093228"/>
                  </a:lnTo>
                  <a:lnTo>
                    <a:pt x="353339" y="1081417"/>
                  </a:lnTo>
                  <a:lnTo>
                    <a:pt x="346532" y="1092542"/>
                  </a:lnTo>
                  <a:lnTo>
                    <a:pt x="341071" y="1090752"/>
                  </a:lnTo>
                  <a:lnTo>
                    <a:pt x="345808" y="1078928"/>
                  </a:lnTo>
                  <a:lnTo>
                    <a:pt x="342125" y="1077722"/>
                  </a:lnTo>
                  <a:lnTo>
                    <a:pt x="337273" y="1089494"/>
                  </a:lnTo>
                  <a:lnTo>
                    <a:pt x="329768" y="1087018"/>
                  </a:lnTo>
                  <a:lnTo>
                    <a:pt x="332994" y="1074712"/>
                  </a:lnTo>
                  <a:lnTo>
                    <a:pt x="328053" y="1073086"/>
                  </a:lnTo>
                  <a:lnTo>
                    <a:pt x="318554" y="1083322"/>
                  </a:lnTo>
                  <a:lnTo>
                    <a:pt x="313740" y="1081735"/>
                  </a:lnTo>
                  <a:lnTo>
                    <a:pt x="315658" y="1068997"/>
                  </a:lnTo>
                  <a:lnTo>
                    <a:pt x="256019" y="1049337"/>
                  </a:lnTo>
                  <a:lnTo>
                    <a:pt x="256019" y="1102829"/>
                  </a:lnTo>
                  <a:lnTo>
                    <a:pt x="251307" y="1114628"/>
                  </a:lnTo>
                  <a:lnTo>
                    <a:pt x="243014" y="1111897"/>
                  </a:lnTo>
                  <a:lnTo>
                    <a:pt x="249237" y="1100594"/>
                  </a:lnTo>
                  <a:lnTo>
                    <a:pt x="256019" y="1102829"/>
                  </a:lnTo>
                  <a:lnTo>
                    <a:pt x="256019" y="1049337"/>
                  </a:lnTo>
                  <a:lnTo>
                    <a:pt x="122262" y="1005205"/>
                  </a:lnTo>
                  <a:lnTo>
                    <a:pt x="116535" y="1016685"/>
                  </a:lnTo>
                  <a:lnTo>
                    <a:pt x="120713" y="1018070"/>
                  </a:lnTo>
                  <a:lnTo>
                    <a:pt x="118554" y="1030719"/>
                  </a:lnTo>
                  <a:lnTo>
                    <a:pt x="125653" y="1019695"/>
                  </a:lnTo>
                  <a:lnTo>
                    <a:pt x="123825" y="1032459"/>
                  </a:lnTo>
                  <a:lnTo>
                    <a:pt x="129501" y="1020965"/>
                  </a:lnTo>
                  <a:lnTo>
                    <a:pt x="128905" y="1034148"/>
                  </a:lnTo>
                  <a:lnTo>
                    <a:pt x="134581" y="1022642"/>
                  </a:lnTo>
                  <a:lnTo>
                    <a:pt x="132867" y="1035443"/>
                  </a:lnTo>
                  <a:lnTo>
                    <a:pt x="153377" y="1042212"/>
                  </a:lnTo>
                  <a:lnTo>
                    <a:pt x="156984" y="1043406"/>
                  </a:lnTo>
                  <a:lnTo>
                    <a:pt x="153022" y="1055471"/>
                  </a:lnTo>
                  <a:lnTo>
                    <a:pt x="182397" y="1065161"/>
                  </a:lnTo>
                  <a:lnTo>
                    <a:pt x="179171" y="1077468"/>
                  </a:lnTo>
                  <a:lnTo>
                    <a:pt x="175399" y="1076223"/>
                  </a:lnTo>
                  <a:lnTo>
                    <a:pt x="173951" y="1089113"/>
                  </a:lnTo>
                  <a:lnTo>
                    <a:pt x="179819" y="1077696"/>
                  </a:lnTo>
                  <a:lnTo>
                    <a:pt x="181025" y="1078077"/>
                  </a:lnTo>
                  <a:lnTo>
                    <a:pt x="185394" y="1066165"/>
                  </a:lnTo>
                  <a:lnTo>
                    <a:pt x="187706" y="1066914"/>
                  </a:lnTo>
                  <a:lnTo>
                    <a:pt x="183972" y="1079055"/>
                  </a:lnTo>
                  <a:lnTo>
                    <a:pt x="185204" y="1079449"/>
                  </a:lnTo>
                  <a:lnTo>
                    <a:pt x="194373" y="1069124"/>
                  </a:lnTo>
                  <a:lnTo>
                    <a:pt x="205079" y="1072642"/>
                  </a:lnTo>
                  <a:lnTo>
                    <a:pt x="206298" y="1086408"/>
                  </a:lnTo>
                  <a:lnTo>
                    <a:pt x="212547" y="1075118"/>
                  </a:lnTo>
                  <a:lnTo>
                    <a:pt x="223824" y="1078839"/>
                  </a:lnTo>
                  <a:lnTo>
                    <a:pt x="217601" y="1090142"/>
                  </a:lnTo>
                  <a:lnTo>
                    <a:pt x="219862" y="1090891"/>
                  </a:lnTo>
                  <a:lnTo>
                    <a:pt x="229108" y="1080579"/>
                  </a:lnTo>
                  <a:lnTo>
                    <a:pt x="230403" y="1094371"/>
                  </a:lnTo>
                  <a:lnTo>
                    <a:pt x="229666" y="1094117"/>
                  </a:lnTo>
                  <a:lnTo>
                    <a:pt x="228879" y="1107236"/>
                  </a:lnTo>
                  <a:lnTo>
                    <a:pt x="232562" y="1108443"/>
                  </a:lnTo>
                  <a:lnTo>
                    <a:pt x="233083" y="1107732"/>
                  </a:lnTo>
                  <a:lnTo>
                    <a:pt x="231165" y="1094625"/>
                  </a:lnTo>
                  <a:lnTo>
                    <a:pt x="235686" y="1096111"/>
                  </a:lnTo>
                  <a:lnTo>
                    <a:pt x="233527" y="1107109"/>
                  </a:lnTo>
                  <a:lnTo>
                    <a:pt x="240347" y="1097661"/>
                  </a:lnTo>
                  <a:lnTo>
                    <a:pt x="246976" y="1099845"/>
                  </a:lnTo>
                  <a:lnTo>
                    <a:pt x="239255" y="1110653"/>
                  </a:lnTo>
                  <a:lnTo>
                    <a:pt x="242252" y="1111656"/>
                  </a:lnTo>
                  <a:lnTo>
                    <a:pt x="236385" y="1123086"/>
                  </a:lnTo>
                  <a:lnTo>
                    <a:pt x="252818" y="1128496"/>
                  </a:lnTo>
                  <a:lnTo>
                    <a:pt x="263347" y="1118616"/>
                  </a:lnTo>
                  <a:lnTo>
                    <a:pt x="264858" y="1119098"/>
                  </a:lnTo>
                  <a:lnTo>
                    <a:pt x="260045" y="1130884"/>
                  </a:lnTo>
                  <a:lnTo>
                    <a:pt x="331660" y="1154506"/>
                  </a:lnTo>
                  <a:lnTo>
                    <a:pt x="329260" y="1167091"/>
                  </a:lnTo>
                  <a:lnTo>
                    <a:pt x="323405" y="1178521"/>
                  </a:lnTo>
                  <a:lnTo>
                    <a:pt x="346379" y="1186103"/>
                  </a:lnTo>
                  <a:lnTo>
                    <a:pt x="346367" y="1199476"/>
                  </a:lnTo>
                  <a:lnTo>
                    <a:pt x="354266" y="1202093"/>
                  </a:lnTo>
                  <a:lnTo>
                    <a:pt x="354253" y="1215453"/>
                  </a:lnTo>
                  <a:lnTo>
                    <a:pt x="361048" y="1204328"/>
                  </a:lnTo>
                  <a:lnTo>
                    <a:pt x="370281" y="1207376"/>
                  </a:lnTo>
                  <a:lnTo>
                    <a:pt x="368566" y="1220177"/>
                  </a:lnTo>
                  <a:lnTo>
                    <a:pt x="412661" y="1234719"/>
                  </a:lnTo>
                  <a:lnTo>
                    <a:pt x="423379" y="1251623"/>
                  </a:lnTo>
                  <a:lnTo>
                    <a:pt x="424129" y="1251864"/>
                  </a:lnTo>
                  <a:lnTo>
                    <a:pt x="428752" y="1243482"/>
                  </a:lnTo>
                  <a:lnTo>
                    <a:pt x="426605" y="1239316"/>
                  </a:lnTo>
                  <a:lnTo>
                    <a:pt x="430364" y="1240548"/>
                  </a:lnTo>
                  <a:lnTo>
                    <a:pt x="428752" y="1243482"/>
                  </a:lnTo>
                  <a:lnTo>
                    <a:pt x="434936" y="1255433"/>
                  </a:lnTo>
                  <a:lnTo>
                    <a:pt x="477354" y="1269428"/>
                  </a:lnTo>
                  <a:lnTo>
                    <a:pt x="476427" y="1282496"/>
                  </a:lnTo>
                  <a:lnTo>
                    <a:pt x="478929" y="1283322"/>
                  </a:lnTo>
                  <a:lnTo>
                    <a:pt x="483666" y="1271511"/>
                  </a:lnTo>
                  <a:lnTo>
                    <a:pt x="483793" y="1284922"/>
                  </a:lnTo>
                  <a:lnTo>
                    <a:pt x="493141" y="1288008"/>
                  </a:lnTo>
                  <a:lnTo>
                    <a:pt x="502500" y="1277721"/>
                  </a:lnTo>
                  <a:lnTo>
                    <a:pt x="501535" y="1290777"/>
                  </a:lnTo>
                  <a:lnTo>
                    <a:pt x="499821" y="1303578"/>
                  </a:lnTo>
                  <a:lnTo>
                    <a:pt x="516788" y="1295806"/>
                  </a:lnTo>
                  <a:lnTo>
                    <a:pt x="529704" y="1300073"/>
                  </a:lnTo>
                  <a:lnTo>
                    <a:pt x="538505" y="1316342"/>
                  </a:lnTo>
                  <a:lnTo>
                    <a:pt x="547090" y="1332547"/>
                  </a:lnTo>
                  <a:lnTo>
                    <a:pt x="551827" y="1320736"/>
                  </a:lnTo>
                  <a:lnTo>
                    <a:pt x="573989" y="1328051"/>
                  </a:lnTo>
                  <a:lnTo>
                    <a:pt x="592404" y="1347482"/>
                  </a:lnTo>
                  <a:lnTo>
                    <a:pt x="688873" y="1379308"/>
                  </a:lnTo>
                  <a:lnTo>
                    <a:pt x="688555" y="1392580"/>
                  </a:lnTo>
                  <a:lnTo>
                    <a:pt x="690067" y="1393075"/>
                  </a:lnTo>
                  <a:lnTo>
                    <a:pt x="694791" y="1381264"/>
                  </a:lnTo>
                  <a:lnTo>
                    <a:pt x="696302" y="1381760"/>
                  </a:lnTo>
                  <a:lnTo>
                    <a:pt x="695452" y="1394853"/>
                  </a:lnTo>
                  <a:lnTo>
                    <a:pt x="699770" y="1396276"/>
                  </a:lnTo>
                  <a:lnTo>
                    <a:pt x="708482" y="1385785"/>
                  </a:lnTo>
                  <a:lnTo>
                    <a:pt x="708901" y="1399286"/>
                  </a:lnTo>
                  <a:lnTo>
                    <a:pt x="724598" y="1391094"/>
                  </a:lnTo>
                  <a:lnTo>
                    <a:pt x="733679" y="1407464"/>
                  </a:lnTo>
                  <a:lnTo>
                    <a:pt x="973797" y="1486649"/>
                  </a:lnTo>
                  <a:lnTo>
                    <a:pt x="1004036" y="1483258"/>
                  </a:lnTo>
                  <a:lnTo>
                    <a:pt x="1026172" y="1503934"/>
                  </a:lnTo>
                  <a:lnTo>
                    <a:pt x="1031646" y="1492377"/>
                  </a:lnTo>
                  <a:lnTo>
                    <a:pt x="1071968" y="1505661"/>
                  </a:lnTo>
                  <a:lnTo>
                    <a:pt x="1089139" y="1497952"/>
                  </a:lnTo>
                  <a:lnTo>
                    <a:pt x="1085913" y="1510258"/>
                  </a:lnTo>
                  <a:lnTo>
                    <a:pt x="1090079" y="1511642"/>
                  </a:lnTo>
                  <a:lnTo>
                    <a:pt x="1094981" y="1499882"/>
                  </a:lnTo>
                  <a:lnTo>
                    <a:pt x="1098918" y="1501190"/>
                  </a:lnTo>
                  <a:lnTo>
                    <a:pt x="1095717" y="1513497"/>
                  </a:lnTo>
                  <a:lnTo>
                    <a:pt x="1098727" y="1514487"/>
                  </a:lnTo>
                  <a:lnTo>
                    <a:pt x="1102690" y="1502435"/>
                  </a:lnTo>
                  <a:lnTo>
                    <a:pt x="1193571" y="1532394"/>
                  </a:lnTo>
                  <a:lnTo>
                    <a:pt x="1242644" y="1535214"/>
                  </a:lnTo>
                  <a:lnTo>
                    <a:pt x="1287665" y="1550060"/>
                  </a:lnTo>
                  <a:lnTo>
                    <a:pt x="1434668" y="1558429"/>
                  </a:lnTo>
                  <a:lnTo>
                    <a:pt x="1479994" y="1573377"/>
                  </a:lnTo>
                  <a:lnTo>
                    <a:pt x="1529511" y="1576336"/>
                  </a:lnTo>
                  <a:lnTo>
                    <a:pt x="1545920" y="1581746"/>
                  </a:lnTo>
                  <a:lnTo>
                    <a:pt x="1563941" y="1574317"/>
                  </a:lnTo>
                  <a:close/>
                </a:path>
                <a:path w="2900679" h="1661160">
                  <a:moveTo>
                    <a:pt x="1608988" y="1575803"/>
                  </a:moveTo>
                  <a:lnTo>
                    <a:pt x="936434" y="1353972"/>
                  </a:lnTo>
                  <a:lnTo>
                    <a:pt x="938580" y="1341323"/>
                  </a:lnTo>
                  <a:lnTo>
                    <a:pt x="940854" y="1342059"/>
                  </a:lnTo>
                  <a:lnTo>
                    <a:pt x="943317" y="1329499"/>
                  </a:lnTo>
                  <a:lnTo>
                    <a:pt x="931265" y="1325524"/>
                  </a:lnTo>
                  <a:lnTo>
                    <a:pt x="922769" y="1336090"/>
                  </a:lnTo>
                  <a:lnTo>
                    <a:pt x="928217" y="1337894"/>
                  </a:lnTo>
                  <a:lnTo>
                    <a:pt x="921626" y="1335722"/>
                  </a:lnTo>
                  <a:lnTo>
                    <a:pt x="922769" y="1336090"/>
                  </a:lnTo>
                  <a:lnTo>
                    <a:pt x="926236" y="1323873"/>
                  </a:lnTo>
                  <a:lnTo>
                    <a:pt x="921473" y="1322298"/>
                  </a:lnTo>
                  <a:lnTo>
                    <a:pt x="915225" y="1333614"/>
                  </a:lnTo>
                  <a:lnTo>
                    <a:pt x="912964" y="1332865"/>
                  </a:lnTo>
                  <a:lnTo>
                    <a:pt x="916952" y="1320800"/>
                  </a:lnTo>
                  <a:lnTo>
                    <a:pt x="900480" y="1315377"/>
                  </a:lnTo>
                  <a:lnTo>
                    <a:pt x="890358" y="1325410"/>
                  </a:lnTo>
                  <a:lnTo>
                    <a:pt x="894867" y="1326908"/>
                  </a:lnTo>
                  <a:lnTo>
                    <a:pt x="882408" y="1349527"/>
                  </a:lnTo>
                  <a:lnTo>
                    <a:pt x="1563941" y="1574317"/>
                  </a:lnTo>
                  <a:lnTo>
                    <a:pt x="1601000" y="1586534"/>
                  </a:lnTo>
                  <a:lnTo>
                    <a:pt x="1608988" y="1575803"/>
                  </a:lnTo>
                  <a:close/>
                </a:path>
                <a:path w="2900679" h="1661160">
                  <a:moveTo>
                    <a:pt x="1631289" y="553440"/>
                  </a:moveTo>
                  <a:lnTo>
                    <a:pt x="1627771" y="552284"/>
                  </a:lnTo>
                  <a:lnTo>
                    <a:pt x="1620151" y="563130"/>
                  </a:lnTo>
                  <a:lnTo>
                    <a:pt x="1624291" y="564502"/>
                  </a:lnTo>
                  <a:lnTo>
                    <a:pt x="1628063" y="565746"/>
                  </a:lnTo>
                  <a:lnTo>
                    <a:pt x="1631289" y="553440"/>
                  </a:lnTo>
                  <a:close/>
                </a:path>
                <a:path w="2900679" h="1661160">
                  <a:moveTo>
                    <a:pt x="1657959" y="601014"/>
                  </a:moveTo>
                  <a:lnTo>
                    <a:pt x="1657032" y="602043"/>
                  </a:lnTo>
                  <a:lnTo>
                    <a:pt x="1657781" y="602297"/>
                  </a:lnTo>
                  <a:lnTo>
                    <a:pt x="1657959" y="601014"/>
                  </a:lnTo>
                  <a:close/>
                </a:path>
                <a:path w="2900679" h="1661160">
                  <a:moveTo>
                    <a:pt x="1666278" y="591731"/>
                  </a:moveTo>
                  <a:lnTo>
                    <a:pt x="1659496" y="589495"/>
                  </a:lnTo>
                  <a:lnTo>
                    <a:pt x="1657959" y="601014"/>
                  </a:lnTo>
                  <a:lnTo>
                    <a:pt x="1666278" y="591731"/>
                  </a:lnTo>
                  <a:close/>
                </a:path>
                <a:path w="2900679" h="1661160">
                  <a:moveTo>
                    <a:pt x="1688515" y="599059"/>
                  </a:moveTo>
                  <a:lnTo>
                    <a:pt x="1688350" y="585635"/>
                  </a:lnTo>
                  <a:lnTo>
                    <a:pt x="1682864" y="597192"/>
                  </a:lnTo>
                  <a:lnTo>
                    <a:pt x="1688515" y="599059"/>
                  </a:lnTo>
                  <a:close/>
                </a:path>
                <a:path w="2900679" h="1661160">
                  <a:moveTo>
                    <a:pt x="1697812" y="602132"/>
                  </a:moveTo>
                  <a:lnTo>
                    <a:pt x="1692960" y="600532"/>
                  </a:lnTo>
                  <a:lnTo>
                    <a:pt x="1691690" y="613486"/>
                  </a:lnTo>
                  <a:lnTo>
                    <a:pt x="1697812" y="602132"/>
                  </a:lnTo>
                  <a:close/>
                </a:path>
                <a:path w="2900679" h="1661160">
                  <a:moveTo>
                    <a:pt x="1703209" y="603910"/>
                  </a:moveTo>
                  <a:lnTo>
                    <a:pt x="1700949" y="603161"/>
                  </a:lnTo>
                  <a:lnTo>
                    <a:pt x="1695462" y="614718"/>
                  </a:lnTo>
                  <a:lnTo>
                    <a:pt x="1703209" y="603910"/>
                  </a:lnTo>
                  <a:close/>
                </a:path>
                <a:path w="2900679" h="1661160">
                  <a:moveTo>
                    <a:pt x="1709991" y="606145"/>
                  </a:moveTo>
                  <a:lnTo>
                    <a:pt x="1703209" y="603910"/>
                  </a:lnTo>
                  <a:lnTo>
                    <a:pt x="1703006" y="617207"/>
                  </a:lnTo>
                  <a:lnTo>
                    <a:pt x="1709788" y="619442"/>
                  </a:lnTo>
                  <a:lnTo>
                    <a:pt x="1709991" y="606145"/>
                  </a:lnTo>
                  <a:close/>
                </a:path>
                <a:path w="2900679" h="1661160">
                  <a:moveTo>
                    <a:pt x="1717738" y="595325"/>
                  </a:moveTo>
                  <a:lnTo>
                    <a:pt x="1714512" y="607631"/>
                  </a:lnTo>
                  <a:lnTo>
                    <a:pt x="1715579" y="607987"/>
                  </a:lnTo>
                  <a:lnTo>
                    <a:pt x="1717738" y="595325"/>
                  </a:lnTo>
                  <a:close/>
                </a:path>
                <a:path w="2900679" h="1661160">
                  <a:moveTo>
                    <a:pt x="1758530" y="608774"/>
                  </a:moveTo>
                  <a:lnTo>
                    <a:pt x="1754949" y="607593"/>
                  </a:lnTo>
                  <a:lnTo>
                    <a:pt x="1749780" y="619264"/>
                  </a:lnTo>
                  <a:lnTo>
                    <a:pt x="1756562" y="621499"/>
                  </a:lnTo>
                  <a:lnTo>
                    <a:pt x="1758530" y="608774"/>
                  </a:lnTo>
                  <a:close/>
                </a:path>
                <a:path w="2900679" h="1661160">
                  <a:moveTo>
                    <a:pt x="1813661" y="613587"/>
                  </a:moveTo>
                  <a:lnTo>
                    <a:pt x="1803946" y="623760"/>
                  </a:lnTo>
                  <a:lnTo>
                    <a:pt x="1809369" y="625551"/>
                  </a:lnTo>
                  <a:lnTo>
                    <a:pt x="1813661" y="613587"/>
                  </a:lnTo>
                  <a:close/>
                </a:path>
                <a:path w="2900679" h="1661160">
                  <a:moveTo>
                    <a:pt x="1815998" y="1617332"/>
                  </a:moveTo>
                  <a:lnTo>
                    <a:pt x="1193241" y="1411935"/>
                  </a:lnTo>
                  <a:lnTo>
                    <a:pt x="1188961" y="1423898"/>
                  </a:lnTo>
                  <a:lnTo>
                    <a:pt x="1184059" y="1435646"/>
                  </a:lnTo>
                  <a:lnTo>
                    <a:pt x="1608988" y="1575803"/>
                  </a:lnTo>
                  <a:lnTo>
                    <a:pt x="1613433" y="1577263"/>
                  </a:lnTo>
                  <a:lnTo>
                    <a:pt x="1613395" y="1590624"/>
                  </a:lnTo>
                  <a:lnTo>
                    <a:pt x="1614906" y="1591119"/>
                  </a:lnTo>
                  <a:lnTo>
                    <a:pt x="1619631" y="1579321"/>
                  </a:lnTo>
                  <a:lnTo>
                    <a:pt x="1664030" y="1593951"/>
                  </a:lnTo>
                  <a:lnTo>
                    <a:pt x="1691436" y="1589620"/>
                  </a:lnTo>
                  <a:lnTo>
                    <a:pt x="1714868" y="1597355"/>
                  </a:lnTo>
                  <a:lnTo>
                    <a:pt x="1734185" y="1617091"/>
                  </a:lnTo>
                  <a:lnTo>
                    <a:pt x="1735696" y="1617586"/>
                  </a:lnTo>
                  <a:lnTo>
                    <a:pt x="1740420" y="1605775"/>
                  </a:lnTo>
                  <a:lnTo>
                    <a:pt x="1741932" y="1606283"/>
                  </a:lnTo>
                  <a:lnTo>
                    <a:pt x="1742452" y="1619821"/>
                  </a:lnTo>
                  <a:lnTo>
                    <a:pt x="1747380" y="1621447"/>
                  </a:lnTo>
                  <a:lnTo>
                    <a:pt x="1755711" y="1610817"/>
                  </a:lnTo>
                  <a:lnTo>
                    <a:pt x="1760016" y="1612239"/>
                  </a:lnTo>
                  <a:lnTo>
                    <a:pt x="1755292" y="1624050"/>
                  </a:lnTo>
                  <a:lnTo>
                    <a:pt x="1756791" y="1624545"/>
                  </a:lnTo>
                  <a:lnTo>
                    <a:pt x="1762582" y="1613090"/>
                  </a:lnTo>
                  <a:lnTo>
                    <a:pt x="1766493" y="1614373"/>
                  </a:lnTo>
                  <a:lnTo>
                    <a:pt x="1764334" y="1627035"/>
                  </a:lnTo>
                  <a:lnTo>
                    <a:pt x="1774799" y="1617116"/>
                  </a:lnTo>
                  <a:lnTo>
                    <a:pt x="1798447" y="1624914"/>
                  </a:lnTo>
                  <a:lnTo>
                    <a:pt x="1794471" y="1636979"/>
                  </a:lnTo>
                  <a:lnTo>
                    <a:pt x="1795221" y="1637220"/>
                  </a:lnTo>
                  <a:lnTo>
                    <a:pt x="1800618" y="1625638"/>
                  </a:lnTo>
                  <a:lnTo>
                    <a:pt x="1810207" y="1628787"/>
                  </a:lnTo>
                  <a:lnTo>
                    <a:pt x="1815998" y="1617332"/>
                  </a:lnTo>
                  <a:close/>
                </a:path>
                <a:path w="2900679" h="1661160">
                  <a:moveTo>
                    <a:pt x="1828266" y="1625701"/>
                  </a:moveTo>
                  <a:lnTo>
                    <a:pt x="1820303" y="1632127"/>
                  </a:lnTo>
                  <a:lnTo>
                    <a:pt x="1824647" y="1633550"/>
                  </a:lnTo>
                  <a:lnTo>
                    <a:pt x="1828266" y="1625701"/>
                  </a:lnTo>
                  <a:close/>
                </a:path>
                <a:path w="2900679" h="1661160">
                  <a:moveTo>
                    <a:pt x="1857311" y="643369"/>
                  </a:moveTo>
                  <a:lnTo>
                    <a:pt x="1857057" y="641604"/>
                  </a:lnTo>
                  <a:lnTo>
                    <a:pt x="1852307" y="648398"/>
                  </a:lnTo>
                  <a:lnTo>
                    <a:pt x="1853031" y="638606"/>
                  </a:lnTo>
                  <a:lnTo>
                    <a:pt x="1850517" y="638619"/>
                  </a:lnTo>
                  <a:lnTo>
                    <a:pt x="1850402" y="639089"/>
                  </a:lnTo>
                  <a:lnTo>
                    <a:pt x="1845094" y="637336"/>
                  </a:lnTo>
                  <a:lnTo>
                    <a:pt x="1846059" y="624281"/>
                  </a:lnTo>
                  <a:lnTo>
                    <a:pt x="1848319" y="625017"/>
                  </a:lnTo>
                  <a:lnTo>
                    <a:pt x="1851545" y="612711"/>
                  </a:lnTo>
                  <a:lnTo>
                    <a:pt x="1840242" y="608977"/>
                  </a:lnTo>
                  <a:lnTo>
                    <a:pt x="1841385" y="622731"/>
                  </a:lnTo>
                  <a:lnTo>
                    <a:pt x="1844459" y="623747"/>
                  </a:lnTo>
                  <a:lnTo>
                    <a:pt x="1843417" y="636778"/>
                  </a:lnTo>
                  <a:lnTo>
                    <a:pt x="1844116" y="650392"/>
                  </a:lnTo>
                  <a:lnTo>
                    <a:pt x="1835746" y="647623"/>
                  </a:lnTo>
                  <a:lnTo>
                    <a:pt x="1836775" y="634580"/>
                  </a:lnTo>
                  <a:lnTo>
                    <a:pt x="1834070" y="633691"/>
                  </a:lnTo>
                  <a:lnTo>
                    <a:pt x="1832267" y="646468"/>
                  </a:lnTo>
                  <a:lnTo>
                    <a:pt x="1830171" y="659155"/>
                  </a:lnTo>
                  <a:lnTo>
                    <a:pt x="1825180" y="657504"/>
                  </a:lnTo>
                  <a:lnTo>
                    <a:pt x="1826387" y="644537"/>
                  </a:lnTo>
                  <a:lnTo>
                    <a:pt x="1823199" y="643483"/>
                  </a:lnTo>
                  <a:lnTo>
                    <a:pt x="1813407" y="666991"/>
                  </a:lnTo>
                  <a:lnTo>
                    <a:pt x="1844471" y="677240"/>
                  </a:lnTo>
                  <a:lnTo>
                    <a:pt x="1846935" y="664679"/>
                  </a:lnTo>
                  <a:lnTo>
                    <a:pt x="1844675" y="663943"/>
                  </a:lnTo>
                  <a:lnTo>
                    <a:pt x="1845640" y="650887"/>
                  </a:lnTo>
                  <a:lnTo>
                    <a:pt x="1847900" y="651624"/>
                  </a:lnTo>
                  <a:lnTo>
                    <a:pt x="1849920" y="646582"/>
                  </a:lnTo>
                  <a:lnTo>
                    <a:pt x="1850834" y="647814"/>
                  </a:lnTo>
                  <a:lnTo>
                    <a:pt x="1853628" y="649160"/>
                  </a:lnTo>
                  <a:lnTo>
                    <a:pt x="1855076" y="652665"/>
                  </a:lnTo>
                  <a:lnTo>
                    <a:pt x="1856333" y="651408"/>
                  </a:lnTo>
                  <a:lnTo>
                    <a:pt x="1856828" y="649897"/>
                  </a:lnTo>
                  <a:lnTo>
                    <a:pt x="1856828" y="647382"/>
                  </a:lnTo>
                  <a:lnTo>
                    <a:pt x="1856562" y="645629"/>
                  </a:lnTo>
                  <a:lnTo>
                    <a:pt x="1857311" y="643369"/>
                  </a:lnTo>
                  <a:close/>
                </a:path>
                <a:path w="2900679" h="1661160">
                  <a:moveTo>
                    <a:pt x="1874037" y="1646542"/>
                  </a:moveTo>
                  <a:lnTo>
                    <a:pt x="1865210" y="1649056"/>
                  </a:lnTo>
                  <a:lnTo>
                    <a:pt x="1857552" y="1648739"/>
                  </a:lnTo>
                  <a:lnTo>
                    <a:pt x="1849983" y="1648612"/>
                  </a:lnTo>
                  <a:lnTo>
                    <a:pt x="1841436" y="1651685"/>
                  </a:lnTo>
                  <a:lnTo>
                    <a:pt x="1845208" y="1655432"/>
                  </a:lnTo>
                  <a:lnTo>
                    <a:pt x="1851482" y="1654162"/>
                  </a:lnTo>
                  <a:lnTo>
                    <a:pt x="1854263" y="1660931"/>
                  </a:lnTo>
                  <a:lnTo>
                    <a:pt x="1858911" y="1654594"/>
                  </a:lnTo>
                  <a:lnTo>
                    <a:pt x="1862670" y="1654086"/>
                  </a:lnTo>
                  <a:lnTo>
                    <a:pt x="1865922" y="1656549"/>
                  </a:lnTo>
                  <a:lnTo>
                    <a:pt x="1869059" y="1659115"/>
                  </a:lnTo>
                  <a:lnTo>
                    <a:pt x="1870557" y="1657108"/>
                  </a:lnTo>
                  <a:lnTo>
                    <a:pt x="1870798" y="1653844"/>
                  </a:lnTo>
                  <a:lnTo>
                    <a:pt x="1872297" y="1651825"/>
                  </a:lnTo>
                  <a:lnTo>
                    <a:pt x="1872043" y="1650072"/>
                  </a:lnTo>
                  <a:lnTo>
                    <a:pt x="1872792" y="1647812"/>
                  </a:lnTo>
                  <a:lnTo>
                    <a:pt x="1874037" y="1646542"/>
                  </a:lnTo>
                  <a:close/>
                </a:path>
                <a:path w="2900679" h="1661160">
                  <a:moveTo>
                    <a:pt x="1882025" y="649516"/>
                  </a:moveTo>
                  <a:lnTo>
                    <a:pt x="1876539" y="661073"/>
                  </a:lnTo>
                  <a:lnTo>
                    <a:pt x="1880311" y="662317"/>
                  </a:lnTo>
                  <a:lnTo>
                    <a:pt x="1882025" y="649516"/>
                  </a:lnTo>
                  <a:close/>
                </a:path>
                <a:path w="2900679" h="1661160">
                  <a:moveTo>
                    <a:pt x="1895538" y="1616824"/>
                  </a:moveTo>
                  <a:lnTo>
                    <a:pt x="1888680" y="1614563"/>
                  </a:lnTo>
                  <a:lnTo>
                    <a:pt x="1887804" y="1627644"/>
                  </a:lnTo>
                  <a:lnTo>
                    <a:pt x="1895538" y="1616824"/>
                  </a:lnTo>
                  <a:close/>
                </a:path>
                <a:path w="2900679" h="1661160">
                  <a:moveTo>
                    <a:pt x="1900656" y="669023"/>
                  </a:moveTo>
                  <a:lnTo>
                    <a:pt x="1893684" y="666724"/>
                  </a:lnTo>
                  <a:lnTo>
                    <a:pt x="1886712" y="677799"/>
                  </a:lnTo>
                  <a:lnTo>
                    <a:pt x="1890420" y="679030"/>
                  </a:lnTo>
                  <a:lnTo>
                    <a:pt x="1894878" y="680491"/>
                  </a:lnTo>
                  <a:lnTo>
                    <a:pt x="1900656" y="669023"/>
                  </a:lnTo>
                  <a:close/>
                </a:path>
                <a:path w="2900679" h="1661160">
                  <a:moveTo>
                    <a:pt x="1941398" y="682459"/>
                  </a:moveTo>
                  <a:lnTo>
                    <a:pt x="1936826" y="680961"/>
                  </a:lnTo>
                  <a:lnTo>
                    <a:pt x="1932101" y="692772"/>
                  </a:lnTo>
                  <a:lnTo>
                    <a:pt x="1937372" y="694512"/>
                  </a:lnTo>
                  <a:lnTo>
                    <a:pt x="1937740" y="693991"/>
                  </a:lnTo>
                  <a:lnTo>
                    <a:pt x="1941398" y="682459"/>
                  </a:lnTo>
                  <a:close/>
                </a:path>
                <a:path w="2900679" h="1661160">
                  <a:moveTo>
                    <a:pt x="1942642" y="696252"/>
                  </a:moveTo>
                  <a:lnTo>
                    <a:pt x="1936407" y="707567"/>
                  </a:lnTo>
                  <a:lnTo>
                    <a:pt x="1938997" y="708418"/>
                  </a:lnTo>
                  <a:lnTo>
                    <a:pt x="1942642" y="696252"/>
                  </a:lnTo>
                  <a:close/>
                </a:path>
                <a:path w="2900679" h="1661160">
                  <a:moveTo>
                    <a:pt x="1943328" y="709853"/>
                  </a:moveTo>
                  <a:lnTo>
                    <a:pt x="1936407" y="707567"/>
                  </a:lnTo>
                  <a:lnTo>
                    <a:pt x="1937981" y="694715"/>
                  </a:lnTo>
                  <a:lnTo>
                    <a:pt x="1926818" y="691032"/>
                  </a:lnTo>
                  <a:lnTo>
                    <a:pt x="1925104" y="703834"/>
                  </a:lnTo>
                  <a:lnTo>
                    <a:pt x="1917357" y="714654"/>
                  </a:lnTo>
                  <a:lnTo>
                    <a:pt x="1942223" y="722858"/>
                  </a:lnTo>
                  <a:lnTo>
                    <a:pt x="1943328" y="709853"/>
                  </a:lnTo>
                  <a:close/>
                </a:path>
                <a:path w="2900679" h="1661160">
                  <a:moveTo>
                    <a:pt x="1956422" y="687425"/>
                  </a:moveTo>
                  <a:lnTo>
                    <a:pt x="1945119" y="683691"/>
                  </a:lnTo>
                  <a:lnTo>
                    <a:pt x="1937740" y="693991"/>
                  </a:lnTo>
                  <a:lnTo>
                    <a:pt x="1937562" y="694575"/>
                  </a:lnTo>
                  <a:lnTo>
                    <a:pt x="1937981" y="694715"/>
                  </a:lnTo>
                  <a:lnTo>
                    <a:pt x="1942642" y="696252"/>
                  </a:lnTo>
                  <a:lnTo>
                    <a:pt x="1954707" y="700227"/>
                  </a:lnTo>
                  <a:lnTo>
                    <a:pt x="1956422" y="687425"/>
                  </a:lnTo>
                  <a:close/>
                </a:path>
                <a:path w="2900679" h="1661160">
                  <a:moveTo>
                    <a:pt x="1963204" y="689660"/>
                  </a:moveTo>
                  <a:lnTo>
                    <a:pt x="1962658" y="676109"/>
                  </a:lnTo>
                  <a:lnTo>
                    <a:pt x="1955711" y="687184"/>
                  </a:lnTo>
                  <a:lnTo>
                    <a:pt x="1956422" y="687425"/>
                  </a:lnTo>
                  <a:lnTo>
                    <a:pt x="1963204" y="689660"/>
                  </a:lnTo>
                  <a:close/>
                </a:path>
                <a:path w="2900679" h="1661160">
                  <a:moveTo>
                    <a:pt x="1994890" y="1609471"/>
                  </a:moveTo>
                  <a:lnTo>
                    <a:pt x="1981987" y="1605216"/>
                  </a:lnTo>
                  <a:lnTo>
                    <a:pt x="1975091" y="1616316"/>
                  </a:lnTo>
                  <a:lnTo>
                    <a:pt x="1978863" y="1617560"/>
                  </a:lnTo>
                  <a:lnTo>
                    <a:pt x="1988654" y="1620786"/>
                  </a:lnTo>
                  <a:lnTo>
                    <a:pt x="1994890" y="1609471"/>
                  </a:lnTo>
                  <a:close/>
                </a:path>
                <a:path w="2900679" h="1661160">
                  <a:moveTo>
                    <a:pt x="1997697" y="1623771"/>
                  </a:moveTo>
                  <a:lnTo>
                    <a:pt x="1978863" y="1617560"/>
                  </a:lnTo>
                  <a:lnTo>
                    <a:pt x="1971370" y="1628457"/>
                  </a:lnTo>
                  <a:lnTo>
                    <a:pt x="1967725" y="1627251"/>
                  </a:lnTo>
                  <a:lnTo>
                    <a:pt x="1960092" y="1638109"/>
                  </a:lnTo>
                  <a:lnTo>
                    <a:pt x="1956587" y="1636953"/>
                  </a:lnTo>
                  <a:lnTo>
                    <a:pt x="1958848" y="1624330"/>
                  </a:lnTo>
                  <a:lnTo>
                    <a:pt x="1950186" y="1634845"/>
                  </a:lnTo>
                  <a:lnTo>
                    <a:pt x="1944928" y="1633105"/>
                  </a:lnTo>
                  <a:lnTo>
                    <a:pt x="1937537" y="1644040"/>
                  </a:lnTo>
                  <a:lnTo>
                    <a:pt x="1955152" y="1649857"/>
                  </a:lnTo>
                  <a:lnTo>
                    <a:pt x="1968322" y="1640827"/>
                  </a:lnTo>
                  <a:lnTo>
                    <a:pt x="1980158" y="1631353"/>
                  </a:lnTo>
                  <a:lnTo>
                    <a:pt x="1976932" y="1643672"/>
                  </a:lnTo>
                  <a:lnTo>
                    <a:pt x="1983155" y="1645716"/>
                  </a:lnTo>
                  <a:lnTo>
                    <a:pt x="1991550" y="1635112"/>
                  </a:lnTo>
                  <a:lnTo>
                    <a:pt x="1997697" y="1623771"/>
                  </a:lnTo>
                  <a:close/>
                </a:path>
                <a:path w="2900679" h="1661160">
                  <a:moveTo>
                    <a:pt x="2001088" y="688784"/>
                  </a:moveTo>
                  <a:lnTo>
                    <a:pt x="1996363" y="700595"/>
                  </a:lnTo>
                  <a:lnTo>
                    <a:pt x="1994852" y="700100"/>
                  </a:lnTo>
                  <a:lnTo>
                    <a:pt x="1990877" y="712152"/>
                  </a:lnTo>
                  <a:lnTo>
                    <a:pt x="1991880" y="712495"/>
                  </a:lnTo>
                  <a:lnTo>
                    <a:pt x="1979574" y="708431"/>
                  </a:lnTo>
                  <a:lnTo>
                    <a:pt x="1984298" y="696620"/>
                  </a:lnTo>
                  <a:lnTo>
                    <a:pt x="1982800" y="696125"/>
                  </a:lnTo>
                  <a:lnTo>
                    <a:pt x="1975053" y="706932"/>
                  </a:lnTo>
                  <a:lnTo>
                    <a:pt x="1979142" y="708291"/>
                  </a:lnTo>
                  <a:lnTo>
                    <a:pt x="1969008" y="704951"/>
                  </a:lnTo>
                  <a:lnTo>
                    <a:pt x="1975053" y="706932"/>
                  </a:lnTo>
                  <a:lnTo>
                    <a:pt x="1975256" y="693635"/>
                  </a:lnTo>
                  <a:lnTo>
                    <a:pt x="1971497" y="692391"/>
                  </a:lnTo>
                  <a:lnTo>
                    <a:pt x="1965198" y="703694"/>
                  </a:lnTo>
                  <a:lnTo>
                    <a:pt x="1942642" y="696252"/>
                  </a:lnTo>
                  <a:lnTo>
                    <a:pt x="1940585" y="708939"/>
                  </a:lnTo>
                  <a:lnTo>
                    <a:pt x="1943328" y="709853"/>
                  </a:lnTo>
                  <a:lnTo>
                    <a:pt x="1945551" y="710577"/>
                  </a:lnTo>
                  <a:lnTo>
                    <a:pt x="1989912" y="725208"/>
                  </a:lnTo>
                  <a:lnTo>
                    <a:pt x="1992388" y="712673"/>
                  </a:lnTo>
                  <a:lnTo>
                    <a:pt x="1993226" y="712939"/>
                  </a:lnTo>
                  <a:lnTo>
                    <a:pt x="1998192" y="701192"/>
                  </a:lnTo>
                  <a:lnTo>
                    <a:pt x="2001088" y="688784"/>
                  </a:lnTo>
                  <a:close/>
                </a:path>
                <a:path w="2900679" h="1661160">
                  <a:moveTo>
                    <a:pt x="2003145" y="702830"/>
                  </a:moveTo>
                  <a:lnTo>
                    <a:pt x="1996909" y="714146"/>
                  </a:lnTo>
                  <a:lnTo>
                    <a:pt x="1994433" y="726706"/>
                  </a:lnTo>
                  <a:lnTo>
                    <a:pt x="2002180" y="715886"/>
                  </a:lnTo>
                  <a:lnTo>
                    <a:pt x="2003145" y="702830"/>
                  </a:lnTo>
                  <a:close/>
                </a:path>
                <a:path w="2900679" h="1661160">
                  <a:moveTo>
                    <a:pt x="2030691" y="685177"/>
                  </a:moveTo>
                  <a:lnTo>
                    <a:pt x="2025827" y="696937"/>
                  </a:lnTo>
                  <a:lnTo>
                    <a:pt x="2026716" y="697230"/>
                  </a:lnTo>
                  <a:lnTo>
                    <a:pt x="2030691" y="685177"/>
                  </a:lnTo>
                  <a:close/>
                </a:path>
                <a:path w="2900679" h="1661160">
                  <a:moveTo>
                    <a:pt x="2086254" y="716864"/>
                  </a:moveTo>
                  <a:lnTo>
                    <a:pt x="2078532" y="727697"/>
                  </a:lnTo>
                  <a:lnTo>
                    <a:pt x="2070379" y="738378"/>
                  </a:lnTo>
                  <a:lnTo>
                    <a:pt x="2073402" y="739381"/>
                  </a:lnTo>
                  <a:lnTo>
                    <a:pt x="2077542" y="740740"/>
                  </a:lnTo>
                  <a:lnTo>
                    <a:pt x="2080006" y="728179"/>
                  </a:lnTo>
                  <a:lnTo>
                    <a:pt x="2083777" y="729424"/>
                  </a:lnTo>
                  <a:lnTo>
                    <a:pt x="2086254" y="716864"/>
                  </a:lnTo>
                  <a:close/>
                </a:path>
                <a:path w="2900679" h="1661160">
                  <a:moveTo>
                    <a:pt x="2130133" y="744715"/>
                  </a:moveTo>
                  <a:lnTo>
                    <a:pt x="2129002" y="744334"/>
                  </a:lnTo>
                  <a:lnTo>
                    <a:pt x="2123516" y="755904"/>
                  </a:lnTo>
                  <a:lnTo>
                    <a:pt x="2125484" y="756551"/>
                  </a:lnTo>
                  <a:lnTo>
                    <a:pt x="2130133" y="744715"/>
                  </a:lnTo>
                  <a:close/>
                </a:path>
                <a:path w="2900679" h="1661160">
                  <a:moveTo>
                    <a:pt x="2144826" y="749554"/>
                  </a:moveTo>
                  <a:lnTo>
                    <a:pt x="2143125" y="748995"/>
                  </a:lnTo>
                  <a:lnTo>
                    <a:pt x="2137079" y="760374"/>
                  </a:lnTo>
                  <a:lnTo>
                    <a:pt x="2137829" y="760628"/>
                  </a:lnTo>
                  <a:lnTo>
                    <a:pt x="2144826" y="749554"/>
                  </a:lnTo>
                  <a:close/>
                </a:path>
                <a:path w="2900679" h="1661160">
                  <a:moveTo>
                    <a:pt x="2155583" y="739736"/>
                  </a:moveTo>
                  <a:lnTo>
                    <a:pt x="2152662" y="738771"/>
                  </a:lnTo>
                  <a:lnTo>
                    <a:pt x="2145766" y="749871"/>
                  </a:lnTo>
                  <a:lnTo>
                    <a:pt x="2147836" y="750557"/>
                  </a:lnTo>
                  <a:lnTo>
                    <a:pt x="2155367" y="753033"/>
                  </a:lnTo>
                  <a:lnTo>
                    <a:pt x="2155583" y="739736"/>
                  </a:lnTo>
                  <a:close/>
                </a:path>
                <a:path w="2900679" h="1661160">
                  <a:moveTo>
                    <a:pt x="2162111" y="741895"/>
                  </a:moveTo>
                  <a:lnTo>
                    <a:pt x="2161959" y="741832"/>
                  </a:lnTo>
                  <a:lnTo>
                    <a:pt x="2161971" y="742289"/>
                  </a:lnTo>
                  <a:lnTo>
                    <a:pt x="2162111" y="741895"/>
                  </a:lnTo>
                  <a:close/>
                </a:path>
                <a:path w="2900679" h="1661160">
                  <a:moveTo>
                    <a:pt x="2162441" y="755370"/>
                  </a:moveTo>
                  <a:lnTo>
                    <a:pt x="2161971" y="742289"/>
                  </a:lnTo>
                  <a:lnTo>
                    <a:pt x="2157628" y="753783"/>
                  </a:lnTo>
                  <a:lnTo>
                    <a:pt x="2162441" y="755370"/>
                  </a:lnTo>
                  <a:close/>
                </a:path>
                <a:path w="2900679" h="1661160">
                  <a:moveTo>
                    <a:pt x="2164080" y="729170"/>
                  </a:moveTo>
                  <a:lnTo>
                    <a:pt x="2161451" y="728306"/>
                  </a:lnTo>
                  <a:lnTo>
                    <a:pt x="2159444" y="741006"/>
                  </a:lnTo>
                  <a:lnTo>
                    <a:pt x="2161959" y="741832"/>
                  </a:lnTo>
                  <a:lnTo>
                    <a:pt x="2164080" y="729170"/>
                  </a:lnTo>
                  <a:close/>
                </a:path>
                <a:path w="2900679" h="1661160">
                  <a:moveTo>
                    <a:pt x="2186152" y="749820"/>
                  </a:moveTo>
                  <a:lnTo>
                    <a:pt x="2180425" y="761301"/>
                  </a:lnTo>
                  <a:lnTo>
                    <a:pt x="2184768" y="762736"/>
                  </a:lnTo>
                  <a:lnTo>
                    <a:pt x="2186152" y="749820"/>
                  </a:lnTo>
                  <a:close/>
                </a:path>
                <a:path w="2900679" h="1661160">
                  <a:moveTo>
                    <a:pt x="2190229" y="751179"/>
                  </a:moveTo>
                  <a:lnTo>
                    <a:pt x="2184768" y="762736"/>
                  </a:lnTo>
                  <a:lnTo>
                    <a:pt x="2188527" y="763981"/>
                  </a:lnTo>
                  <a:lnTo>
                    <a:pt x="2190229" y="751179"/>
                  </a:lnTo>
                  <a:close/>
                </a:path>
                <a:path w="2900679" h="1661160">
                  <a:moveTo>
                    <a:pt x="2193467" y="738860"/>
                  </a:moveTo>
                  <a:lnTo>
                    <a:pt x="2187981" y="750430"/>
                  </a:lnTo>
                  <a:lnTo>
                    <a:pt x="2190229" y="751179"/>
                  </a:lnTo>
                  <a:lnTo>
                    <a:pt x="2192515" y="751916"/>
                  </a:lnTo>
                  <a:lnTo>
                    <a:pt x="2193467" y="738860"/>
                  </a:lnTo>
                  <a:close/>
                </a:path>
                <a:path w="2900679" h="1661160">
                  <a:moveTo>
                    <a:pt x="2216086" y="746315"/>
                  </a:moveTo>
                  <a:lnTo>
                    <a:pt x="2206282" y="743089"/>
                  </a:lnTo>
                  <a:lnTo>
                    <a:pt x="2207577" y="756881"/>
                  </a:lnTo>
                  <a:lnTo>
                    <a:pt x="2210600" y="757885"/>
                  </a:lnTo>
                  <a:lnTo>
                    <a:pt x="2216086" y="746315"/>
                  </a:lnTo>
                  <a:close/>
                </a:path>
                <a:path w="2900679" h="1661160">
                  <a:moveTo>
                    <a:pt x="2262809" y="761733"/>
                  </a:moveTo>
                  <a:lnTo>
                    <a:pt x="2236520" y="753059"/>
                  </a:lnTo>
                  <a:lnTo>
                    <a:pt x="2222716" y="761873"/>
                  </a:lnTo>
                  <a:lnTo>
                    <a:pt x="2260333" y="774280"/>
                  </a:lnTo>
                  <a:lnTo>
                    <a:pt x="2262809" y="761733"/>
                  </a:lnTo>
                  <a:close/>
                </a:path>
                <a:path w="2900679" h="1661160">
                  <a:moveTo>
                    <a:pt x="2265527" y="1524889"/>
                  </a:moveTo>
                  <a:lnTo>
                    <a:pt x="2039975" y="1450505"/>
                  </a:lnTo>
                  <a:lnTo>
                    <a:pt x="2039975" y="1584236"/>
                  </a:lnTo>
                  <a:lnTo>
                    <a:pt x="2037511" y="1596783"/>
                  </a:lnTo>
                  <a:lnTo>
                    <a:pt x="2036762" y="1596529"/>
                  </a:lnTo>
                  <a:lnTo>
                    <a:pt x="2032038" y="1608353"/>
                  </a:lnTo>
                  <a:lnTo>
                    <a:pt x="2029777" y="1607604"/>
                  </a:lnTo>
                  <a:lnTo>
                    <a:pt x="2034501" y="1595793"/>
                  </a:lnTo>
                  <a:lnTo>
                    <a:pt x="2032241" y="1595043"/>
                  </a:lnTo>
                  <a:lnTo>
                    <a:pt x="2037715" y="1583486"/>
                  </a:lnTo>
                  <a:lnTo>
                    <a:pt x="2039975" y="1584236"/>
                  </a:lnTo>
                  <a:lnTo>
                    <a:pt x="2039975" y="1450505"/>
                  </a:lnTo>
                  <a:lnTo>
                    <a:pt x="2031047" y="1447558"/>
                  </a:lnTo>
                  <a:lnTo>
                    <a:pt x="2031047" y="1594662"/>
                  </a:lnTo>
                  <a:lnTo>
                    <a:pt x="2027326" y="1606791"/>
                  </a:lnTo>
                  <a:lnTo>
                    <a:pt x="2029117" y="1607388"/>
                  </a:lnTo>
                  <a:lnTo>
                    <a:pt x="2027275" y="1606778"/>
                  </a:lnTo>
                  <a:lnTo>
                    <a:pt x="2023529" y="1618919"/>
                  </a:lnTo>
                  <a:lnTo>
                    <a:pt x="2016747" y="1616684"/>
                  </a:lnTo>
                  <a:lnTo>
                    <a:pt x="2022182" y="1605102"/>
                  </a:lnTo>
                  <a:lnTo>
                    <a:pt x="2023364" y="1605483"/>
                  </a:lnTo>
                  <a:lnTo>
                    <a:pt x="2028507" y="1593824"/>
                  </a:lnTo>
                  <a:lnTo>
                    <a:pt x="2031047" y="1594662"/>
                  </a:lnTo>
                  <a:lnTo>
                    <a:pt x="2031047" y="1447558"/>
                  </a:lnTo>
                  <a:lnTo>
                    <a:pt x="2015528" y="1442440"/>
                  </a:lnTo>
                  <a:lnTo>
                    <a:pt x="2015528" y="1602905"/>
                  </a:lnTo>
                  <a:lnTo>
                    <a:pt x="2009216" y="1614195"/>
                  </a:lnTo>
                  <a:lnTo>
                    <a:pt x="2010181" y="1601139"/>
                  </a:lnTo>
                  <a:lnTo>
                    <a:pt x="2007895" y="1600390"/>
                  </a:lnTo>
                  <a:lnTo>
                    <a:pt x="2013026" y="1588706"/>
                  </a:lnTo>
                  <a:lnTo>
                    <a:pt x="2014842" y="1589303"/>
                  </a:lnTo>
                  <a:lnTo>
                    <a:pt x="2013191" y="1602130"/>
                  </a:lnTo>
                  <a:lnTo>
                    <a:pt x="2015528" y="1602905"/>
                  </a:lnTo>
                  <a:lnTo>
                    <a:pt x="2015528" y="1442440"/>
                  </a:lnTo>
                  <a:lnTo>
                    <a:pt x="1397825" y="1238707"/>
                  </a:lnTo>
                  <a:lnTo>
                    <a:pt x="1397825" y="1425930"/>
                  </a:lnTo>
                  <a:lnTo>
                    <a:pt x="1395361" y="1438478"/>
                  </a:lnTo>
                  <a:lnTo>
                    <a:pt x="1389126" y="1449793"/>
                  </a:lnTo>
                  <a:lnTo>
                    <a:pt x="1387614" y="1449298"/>
                  </a:lnTo>
                  <a:lnTo>
                    <a:pt x="1389316" y="1436497"/>
                  </a:lnTo>
                  <a:lnTo>
                    <a:pt x="1391589" y="1437233"/>
                  </a:lnTo>
                  <a:lnTo>
                    <a:pt x="1397825" y="1425930"/>
                  </a:lnTo>
                  <a:lnTo>
                    <a:pt x="1397825" y="1238707"/>
                  </a:lnTo>
                  <a:lnTo>
                    <a:pt x="1390281" y="1236218"/>
                  </a:lnTo>
                  <a:lnTo>
                    <a:pt x="1390281" y="1423441"/>
                  </a:lnTo>
                  <a:lnTo>
                    <a:pt x="1387068" y="1435747"/>
                  </a:lnTo>
                  <a:lnTo>
                    <a:pt x="1384122" y="1434769"/>
                  </a:lnTo>
                  <a:lnTo>
                    <a:pt x="1388300" y="1422793"/>
                  </a:lnTo>
                  <a:lnTo>
                    <a:pt x="1390281" y="1423441"/>
                  </a:lnTo>
                  <a:lnTo>
                    <a:pt x="1390281" y="1236218"/>
                  </a:lnTo>
                  <a:lnTo>
                    <a:pt x="1382661" y="1233703"/>
                  </a:lnTo>
                  <a:lnTo>
                    <a:pt x="1382661" y="1461033"/>
                  </a:lnTo>
                  <a:lnTo>
                    <a:pt x="1309662" y="1436966"/>
                  </a:lnTo>
                  <a:lnTo>
                    <a:pt x="1325613" y="1442212"/>
                  </a:lnTo>
                  <a:lnTo>
                    <a:pt x="1328839" y="1429905"/>
                  </a:lnTo>
                  <a:lnTo>
                    <a:pt x="1321485" y="1427492"/>
                  </a:lnTo>
                  <a:lnTo>
                    <a:pt x="1326578" y="1429156"/>
                  </a:lnTo>
                  <a:lnTo>
                    <a:pt x="1332509" y="1417739"/>
                  </a:lnTo>
                  <a:lnTo>
                    <a:pt x="1330337" y="1430401"/>
                  </a:lnTo>
                  <a:lnTo>
                    <a:pt x="1331023" y="1430629"/>
                  </a:lnTo>
                  <a:lnTo>
                    <a:pt x="1325613" y="1442212"/>
                  </a:lnTo>
                  <a:lnTo>
                    <a:pt x="1382661" y="1461033"/>
                  </a:lnTo>
                  <a:lnTo>
                    <a:pt x="1382661" y="1233703"/>
                  </a:lnTo>
                  <a:lnTo>
                    <a:pt x="1381582" y="1233347"/>
                  </a:lnTo>
                  <a:lnTo>
                    <a:pt x="1381582" y="1447317"/>
                  </a:lnTo>
                  <a:lnTo>
                    <a:pt x="1362748" y="1441094"/>
                  </a:lnTo>
                  <a:lnTo>
                    <a:pt x="1368704" y="1429689"/>
                  </a:lnTo>
                  <a:lnTo>
                    <a:pt x="1373238" y="1417828"/>
                  </a:lnTo>
                  <a:lnTo>
                    <a:pt x="1378229" y="1419466"/>
                  </a:lnTo>
                  <a:lnTo>
                    <a:pt x="1381239" y="1420456"/>
                  </a:lnTo>
                  <a:lnTo>
                    <a:pt x="1376692" y="1432318"/>
                  </a:lnTo>
                  <a:lnTo>
                    <a:pt x="1381163" y="1433804"/>
                  </a:lnTo>
                  <a:lnTo>
                    <a:pt x="1372755" y="1431023"/>
                  </a:lnTo>
                  <a:lnTo>
                    <a:pt x="1368780" y="1443075"/>
                  </a:lnTo>
                  <a:lnTo>
                    <a:pt x="1381582" y="1447317"/>
                  </a:lnTo>
                  <a:lnTo>
                    <a:pt x="1381582" y="1233347"/>
                  </a:lnTo>
                  <a:lnTo>
                    <a:pt x="1319453" y="1212862"/>
                  </a:lnTo>
                  <a:lnTo>
                    <a:pt x="1319453" y="1400073"/>
                  </a:lnTo>
                  <a:lnTo>
                    <a:pt x="1318488" y="1413129"/>
                  </a:lnTo>
                  <a:lnTo>
                    <a:pt x="1317739" y="1412875"/>
                  </a:lnTo>
                  <a:lnTo>
                    <a:pt x="1313764" y="1424940"/>
                  </a:lnTo>
                  <a:lnTo>
                    <a:pt x="1311503" y="1424190"/>
                  </a:lnTo>
                  <a:lnTo>
                    <a:pt x="1313967" y="1411630"/>
                  </a:lnTo>
                  <a:lnTo>
                    <a:pt x="1313218" y="1411389"/>
                  </a:lnTo>
                  <a:lnTo>
                    <a:pt x="1319453" y="1400073"/>
                  </a:lnTo>
                  <a:lnTo>
                    <a:pt x="1319453" y="1212862"/>
                  </a:lnTo>
                  <a:lnTo>
                    <a:pt x="1285722" y="1201737"/>
                  </a:lnTo>
                  <a:lnTo>
                    <a:pt x="1285722" y="1402321"/>
                  </a:lnTo>
                  <a:lnTo>
                    <a:pt x="1277874" y="1413103"/>
                  </a:lnTo>
                  <a:lnTo>
                    <a:pt x="1274419" y="1411960"/>
                  </a:lnTo>
                  <a:lnTo>
                    <a:pt x="1275969" y="1401406"/>
                  </a:lnTo>
                  <a:lnTo>
                    <a:pt x="1270812" y="1410766"/>
                  </a:lnTo>
                  <a:lnTo>
                    <a:pt x="1273098" y="1411528"/>
                  </a:lnTo>
                  <a:lnTo>
                    <a:pt x="1270050" y="1410525"/>
                  </a:lnTo>
                  <a:lnTo>
                    <a:pt x="1258087" y="1393215"/>
                  </a:lnTo>
                  <a:lnTo>
                    <a:pt x="1276286" y="1399209"/>
                  </a:lnTo>
                  <a:lnTo>
                    <a:pt x="1275969" y="1401406"/>
                  </a:lnTo>
                  <a:lnTo>
                    <a:pt x="1277035" y="1399463"/>
                  </a:lnTo>
                  <a:lnTo>
                    <a:pt x="1285722" y="1402321"/>
                  </a:lnTo>
                  <a:lnTo>
                    <a:pt x="1285722" y="1201737"/>
                  </a:lnTo>
                  <a:lnTo>
                    <a:pt x="243357" y="857935"/>
                  </a:lnTo>
                  <a:lnTo>
                    <a:pt x="243357" y="898042"/>
                  </a:lnTo>
                  <a:lnTo>
                    <a:pt x="236575" y="909180"/>
                  </a:lnTo>
                  <a:lnTo>
                    <a:pt x="233349" y="908113"/>
                  </a:lnTo>
                  <a:lnTo>
                    <a:pt x="234670" y="895172"/>
                  </a:lnTo>
                  <a:lnTo>
                    <a:pt x="243357" y="898042"/>
                  </a:lnTo>
                  <a:lnTo>
                    <a:pt x="243357" y="857935"/>
                  </a:lnTo>
                  <a:lnTo>
                    <a:pt x="189166" y="840054"/>
                  </a:lnTo>
                  <a:lnTo>
                    <a:pt x="183819" y="851662"/>
                  </a:lnTo>
                  <a:lnTo>
                    <a:pt x="192532" y="854532"/>
                  </a:lnTo>
                  <a:lnTo>
                    <a:pt x="187807" y="866343"/>
                  </a:lnTo>
                  <a:lnTo>
                    <a:pt x="217195" y="876046"/>
                  </a:lnTo>
                  <a:lnTo>
                    <a:pt x="218490" y="889838"/>
                  </a:lnTo>
                  <a:lnTo>
                    <a:pt x="214515" y="901903"/>
                  </a:lnTo>
                  <a:lnTo>
                    <a:pt x="215366" y="902195"/>
                  </a:lnTo>
                  <a:lnTo>
                    <a:pt x="220840" y="917359"/>
                  </a:lnTo>
                  <a:lnTo>
                    <a:pt x="223139" y="931494"/>
                  </a:lnTo>
                  <a:lnTo>
                    <a:pt x="232930" y="934720"/>
                  </a:lnTo>
                  <a:lnTo>
                    <a:pt x="239115" y="923391"/>
                  </a:lnTo>
                  <a:lnTo>
                    <a:pt x="242087" y="924382"/>
                  </a:lnTo>
                  <a:lnTo>
                    <a:pt x="241515" y="937552"/>
                  </a:lnTo>
                  <a:lnTo>
                    <a:pt x="248970" y="926642"/>
                  </a:lnTo>
                  <a:lnTo>
                    <a:pt x="244995" y="938695"/>
                  </a:lnTo>
                  <a:lnTo>
                    <a:pt x="246024" y="939038"/>
                  </a:lnTo>
                  <a:lnTo>
                    <a:pt x="243484" y="938199"/>
                  </a:lnTo>
                  <a:lnTo>
                    <a:pt x="241769" y="951014"/>
                  </a:lnTo>
                  <a:lnTo>
                    <a:pt x="247103" y="939406"/>
                  </a:lnTo>
                  <a:lnTo>
                    <a:pt x="266001" y="945629"/>
                  </a:lnTo>
                  <a:lnTo>
                    <a:pt x="266852" y="945908"/>
                  </a:lnTo>
                  <a:lnTo>
                    <a:pt x="267792" y="932865"/>
                  </a:lnTo>
                  <a:lnTo>
                    <a:pt x="274586" y="935101"/>
                  </a:lnTo>
                  <a:lnTo>
                    <a:pt x="272872" y="947902"/>
                  </a:lnTo>
                  <a:lnTo>
                    <a:pt x="266001" y="945629"/>
                  </a:lnTo>
                  <a:lnTo>
                    <a:pt x="268884" y="959954"/>
                  </a:lnTo>
                  <a:lnTo>
                    <a:pt x="279654" y="950137"/>
                  </a:lnTo>
                  <a:lnTo>
                    <a:pt x="281914" y="950874"/>
                  </a:lnTo>
                  <a:lnTo>
                    <a:pt x="287401" y="939317"/>
                  </a:lnTo>
                  <a:lnTo>
                    <a:pt x="284937" y="951877"/>
                  </a:lnTo>
                  <a:lnTo>
                    <a:pt x="292468" y="954354"/>
                  </a:lnTo>
                  <a:lnTo>
                    <a:pt x="294182" y="941552"/>
                  </a:lnTo>
                  <a:lnTo>
                    <a:pt x="303441" y="931227"/>
                  </a:lnTo>
                  <a:lnTo>
                    <a:pt x="301726" y="944041"/>
                  </a:lnTo>
                  <a:lnTo>
                    <a:pt x="297751" y="956094"/>
                  </a:lnTo>
                  <a:lnTo>
                    <a:pt x="341477" y="970521"/>
                  </a:lnTo>
                  <a:lnTo>
                    <a:pt x="342201" y="970762"/>
                  </a:lnTo>
                  <a:lnTo>
                    <a:pt x="341249" y="983818"/>
                  </a:lnTo>
                  <a:lnTo>
                    <a:pt x="347484" y="972502"/>
                  </a:lnTo>
                  <a:lnTo>
                    <a:pt x="345770" y="985316"/>
                  </a:lnTo>
                  <a:lnTo>
                    <a:pt x="347268" y="985812"/>
                  </a:lnTo>
                  <a:lnTo>
                    <a:pt x="349859" y="1000036"/>
                  </a:lnTo>
                  <a:lnTo>
                    <a:pt x="364705" y="1004938"/>
                  </a:lnTo>
                  <a:lnTo>
                    <a:pt x="365391" y="1010450"/>
                  </a:lnTo>
                  <a:lnTo>
                    <a:pt x="368147" y="1006081"/>
                  </a:lnTo>
                  <a:lnTo>
                    <a:pt x="366445" y="1018882"/>
                  </a:lnTo>
                  <a:lnTo>
                    <a:pt x="378663" y="1022921"/>
                  </a:lnTo>
                  <a:lnTo>
                    <a:pt x="378764" y="1036307"/>
                  </a:lnTo>
                  <a:lnTo>
                    <a:pt x="382422" y="1037526"/>
                  </a:lnTo>
                  <a:lnTo>
                    <a:pt x="388289" y="1026096"/>
                  </a:lnTo>
                  <a:lnTo>
                    <a:pt x="389801" y="1026591"/>
                  </a:lnTo>
                  <a:lnTo>
                    <a:pt x="387337" y="1039139"/>
                  </a:lnTo>
                  <a:lnTo>
                    <a:pt x="403161" y="1044359"/>
                  </a:lnTo>
                  <a:lnTo>
                    <a:pt x="411657" y="1033792"/>
                  </a:lnTo>
                  <a:lnTo>
                    <a:pt x="414134" y="1047978"/>
                  </a:lnTo>
                  <a:lnTo>
                    <a:pt x="440842" y="1056792"/>
                  </a:lnTo>
                  <a:lnTo>
                    <a:pt x="657872" y="1195235"/>
                  </a:lnTo>
                  <a:lnTo>
                    <a:pt x="752716" y="1226527"/>
                  </a:lnTo>
                  <a:lnTo>
                    <a:pt x="796163" y="1254226"/>
                  </a:lnTo>
                  <a:lnTo>
                    <a:pt x="1080909" y="1348130"/>
                  </a:lnTo>
                  <a:lnTo>
                    <a:pt x="1132357" y="1351737"/>
                  </a:lnTo>
                  <a:lnTo>
                    <a:pt x="1258074" y="1393215"/>
                  </a:lnTo>
                  <a:lnTo>
                    <a:pt x="1238021" y="1399959"/>
                  </a:lnTo>
                  <a:lnTo>
                    <a:pt x="1205992" y="1389392"/>
                  </a:lnTo>
                  <a:lnTo>
                    <a:pt x="1200518" y="1400962"/>
                  </a:lnTo>
                  <a:lnTo>
                    <a:pt x="1202982" y="1388402"/>
                  </a:lnTo>
                  <a:lnTo>
                    <a:pt x="1200658" y="1392085"/>
                  </a:lnTo>
                  <a:lnTo>
                    <a:pt x="1197495" y="1399959"/>
                  </a:lnTo>
                  <a:lnTo>
                    <a:pt x="1198905" y="1400429"/>
                  </a:lnTo>
                  <a:lnTo>
                    <a:pt x="1197292" y="1413268"/>
                  </a:lnTo>
                  <a:lnTo>
                    <a:pt x="1201813" y="1414754"/>
                  </a:lnTo>
                  <a:lnTo>
                    <a:pt x="1206944" y="1403096"/>
                  </a:lnTo>
                  <a:lnTo>
                    <a:pt x="1210297" y="1404200"/>
                  </a:lnTo>
                  <a:lnTo>
                    <a:pt x="1212659" y="1404975"/>
                  </a:lnTo>
                  <a:lnTo>
                    <a:pt x="1208595" y="1416989"/>
                  </a:lnTo>
                  <a:lnTo>
                    <a:pt x="1815998" y="1617332"/>
                  </a:lnTo>
                  <a:lnTo>
                    <a:pt x="1817497" y="1617827"/>
                  </a:lnTo>
                  <a:lnTo>
                    <a:pt x="1812023" y="1629397"/>
                  </a:lnTo>
                  <a:lnTo>
                    <a:pt x="1819008" y="1618322"/>
                  </a:lnTo>
                  <a:lnTo>
                    <a:pt x="1830006" y="1621955"/>
                  </a:lnTo>
                  <a:lnTo>
                    <a:pt x="1828266" y="1625701"/>
                  </a:lnTo>
                  <a:lnTo>
                    <a:pt x="1832076" y="1622640"/>
                  </a:lnTo>
                  <a:lnTo>
                    <a:pt x="1839734" y="1625155"/>
                  </a:lnTo>
                  <a:lnTo>
                    <a:pt x="1851355" y="1615630"/>
                  </a:lnTo>
                  <a:lnTo>
                    <a:pt x="1859153" y="1618208"/>
                  </a:lnTo>
                  <a:lnTo>
                    <a:pt x="1858200" y="1631251"/>
                  </a:lnTo>
                  <a:lnTo>
                    <a:pt x="1859330" y="1631619"/>
                  </a:lnTo>
                  <a:lnTo>
                    <a:pt x="1863140" y="1619504"/>
                  </a:lnTo>
                  <a:lnTo>
                    <a:pt x="1861426" y="1618945"/>
                  </a:lnTo>
                  <a:lnTo>
                    <a:pt x="1868817" y="1608010"/>
                  </a:lnTo>
                  <a:lnTo>
                    <a:pt x="1390472" y="1450238"/>
                  </a:lnTo>
                  <a:lnTo>
                    <a:pt x="1402689" y="1454264"/>
                  </a:lnTo>
                  <a:lnTo>
                    <a:pt x="1404404" y="1441462"/>
                  </a:lnTo>
                  <a:lnTo>
                    <a:pt x="1406309" y="1442085"/>
                  </a:lnTo>
                  <a:lnTo>
                    <a:pt x="1409496" y="1429778"/>
                  </a:lnTo>
                  <a:lnTo>
                    <a:pt x="1417408" y="1432394"/>
                  </a:lnTo>
                  <a:lnTo>
                    <a:pt x="1411185" y="1443697"/>
                  </a:lnTo>
                  <a:lnTo>
                    <a:pt x="1407960" y="1456004"/>
                  </a:lnTo>
                  <a:lnTo>
                    <a:pt x="1868817" y="1608010"/>
                  </a:lnTo>
                  <a:lnTo>
                    <a:pt x="1884692" y="1613255"/>
                  </a:lnTo>
                  <a:lnTo>
                    <a:pt x="1879511" y="1624901"/>
                  </a:lnTo>
                  <a:lnTo>
                    <a:pt x="1881339" y="1625511"/>
                  </a:lnTo>
                  <a:lnTo>
                    <a:pt x="1886775" y="1613941"/>
                  </a:lnTo>
                  <a:lnTo>
                    <a:pt x="1888680" y="1614563"/>
                  </a:lnTo>
                  <a:lnTo>
                    <a:pt x="1893277" y="1616075"/>
                  </a:lnTo>
                  <a:lnTo>
                    <a:pt x="1901786" y="1605508"/>
                  </a:lnTo>
                  <a:lnTo>
                    <a:pt x="1910054" y="1608251"/>
                  </a:lnTo>
                  <a:lnTo>
                    <a:pt x="1905342" y="1620050"/>
                  </a:lnTo>
                  <a:lnTo>
                    <a:pt x="1906854" y="1620545"/>
                  </a:lnTo>
                  <a:lnTo>
                    <a:pt x="1913077" y="1609242"/>
                  </a:lnTo>
                  <a:lnTo>
                    <a:pt x="1910613" y="1621790"/>
                  </a:lnTo>
                  <a:lnTo>
                    <a:pt x="1914461" y="1609699"/>
                  </a:lnTo>
                  <a:lnTo>
                    <a:pt x="1931695" y="1615376"/>
                  </a:lnTo>
                  <a:lnTo>
                    <a:pt x="1947011" y="1607070"/>
                  </a:lnTo>
                  <a:lnTo>
                    <a:pt x="1968309" y="1614081"/>
                  </a:lnTo>
                  <a:lnTo>
                    <a:pt x="1975523" y="1603082"/>
                  </a:lnTo>
                  <a:lnTo>
                    <a:pt x="1981987" y="1605216"/>
                  </a:lnTo>
                  <a:lnTo>
                    <a:pt x="1985111" y="1606245"/>
                  </a:lnTo>
                  <a:lnTo>
                    <a:pt x="1993595" y="1595666"/>
                  </a:lnTo>
                  <a:lnTo>
                    <a:pt x="1988400" y="1607324"/>
                  </a:lnTo>
                  <a:lnTo>
                    <a:pt x="1994890" y="1609471"/>
                  </a:lnTo>
                  <a:lnTo>
                    <a:pt x="1995322" y="1609610"/>
                  </a:lnTo>
                  <a:lnTo>
                    <a:pt x="2001139" y="1598155"/>
                  </a:lnTo>
                  <a:lnTo>
                    <a:pt x="2006955" y="1586699"/>
                  </a:lnTo>
                  <a:lnTo>
                    <a:pt x="2010244" y="1587792"/>
                  </a:lnTo>
                  <a:lnTo>
                    <a:pt x="2006600" y="1599958"/>
                  </a:lnTo>
                  <a:lnTo>
                    <a:pt x="2002104" y="1611845"/>
                  </a:lnTo>
                  <a:lnTo>
                    <a:pt x="1999411" y="1610956"/>
                  </a:lnTo>
                  <a:lnTo>
                    <a:pt x="2001888" y="1598409"/>
                  </a:lnTo>
                  <a:lnTo>
                    <a:pt x="1997151" y="1610220"/>
                  </a:lnTo>
                  <a:lnTo>
                    <a:pt x="1996567" y="1610017"/>
                  </a:lnTo>
                  <a:lnTo>
                    <a:pt x="1992426" y="1622031"/>
                  </a:lnTo>
                  <a:lnTo>
                    <a:pt x="1997697" y="1623771"/>
                  </a:lnTo>
                  <a:lnTo>
                    <a:pt x="2000707" y="1624774"/>
                  </a:lnTo>
                  <a:lnTo>
                    <a:pt x="1995982" y="1636572"/>
                  </a:lnTo>
                  <a:lnTo>
                    <a:pt x="1997494" y="1637068"/>
                  </a:lnTo>
                  <a:lnTo>
                    <a:pt x="2008238" y="1627251"/>
                  </a:lnTo>
                  <a:lnTo>
                    <a:pt x="2014372" y="1629270"/>
                  </a:lnTo>
                  <a:lnTo>
                    <a:pt x="2024634" y="1619275"/>
                  </a:lnTo>
                  <a:lnTo>
                    <a:pt x="2035784" y="1609598"/>
                  </a:lnTo>
                  <a:lnTo>
                    <a:pt x="2055114" y="1615960"/>
                  </a:lnTo>
                  <a:lnTo>
                    <a:pt x="2068918" y="1607146"/>
                  </a:lnTo>
                  <a:lnTo>
                    <a:pt x="2082927" y="1598409"/>
                  </a:lnTo>
                  <a:lnTo>
                    <a:pt x="2096223" y="1602778"/>
                  </a:lnTo>
                  <a:lnTo>
                    <a:pt x="2106739" y="1592872"/>
                  </a:lnTo>
                  <a:lnTo>
                    <a:pt x="2115769" y="1582470"/>
                  </a:lnTo>
                  <a:lnTo>
                    <a:pt x="2130056" y="1587182"/>
                  </a:lnTo>
                  <a:lnTo>
                    <a:pt x="2150922" y="1580692"/>
                  </a:lnTo>
                  <a:lnTo>
                    <a:pt x="2172792" y="1574533"/>
                  </a:lnTo>
                  <a:lnTo>
                    <a:pt x="2186063" y="1592287"/>
                  </a:lnTo>
                  <a:lnTo>
                    <a:pt x="2193772" y="1568081"/>
                  </a:lnTo>
                  <a:lnTo>
                    <a:pt x="2198255" y="1569567"/>
                  </a:lnTo>
                  <a:lnTo>
                    <a:pt x="2207425" y="1559217"/>
                  </a:lnTo>
                  <a:lnTo>
                    <a:pt x="2213279" y="1547774"/>
                  </a:lnTo>
                  <a:lnTo>
                    <a:pt x="2216670" y="1548892"/>
                  </a:lnTo>
                  <a:lnTo>
                    <a:pt x="2224036" y="1537944"/>
                  </a:lnTo>
                  <a:lnTo>
                    <a:pt x="2230818" y="1540179"/>
                  </a:lnTo>
                  <a:lnTo>
                    <a:pt x="2265527" y="1524889"/>
                  </a:lnTo>
                  <a:close/>
                </a:path>
                <a:path w="2900679" h="1661160">
                  <a:moveTo>
                    <a:pt x="2276373" y="766203"/>
                  </a:moveTo>
                  <a:lnTo>
                    <a:pt x="2269553" y="777328"/>
                  </a:lnTo>
                  <a:lnTo>
                    <a:pt x="2273897" y="778764"/>
                  </a:lnTo>
                  <a:lnTo>
                    <a:pt x="2276373" y="766203"/>
                  </a:lnTo>
                  <a:close/>
                </a:path>
                <a:path w="2900679" h="1661160">
                  <a:moveTo>
                    <a:pt x="2296096" y="1534972"/>
                  </a:moveTo>
                  <a:lnTo>
                    <a:pt x="2265527" y="1524889"/>
                  </a:lnTo>
                  <a:lnTo>
                    <a:pt x="2284323" y="1557832"/>
                  </a:lnTo>
                  <a:lnTo>
                    <a:pt x="2289949" y="1546313"/>
                  </a:lnTo>
                  <a:lnTo>
                    <a:pt x="2291321" y="1546758"/>
                  </a:lnTo>
                  <a:lnTo>
                    <a:pt x="2296096" y="1534972"/>
                  </a:lnTo>
                  <a:close/>
                </a:path>
                <a:path w="2900679" h="1661160">
                  <a:moveTo>
                    <a:pt x="2369693" y="756869"/>
                  </a:moveTo>
                  <a:lnTo>
                    <a:pt x="2358631" y="766584"/>
                  </a:lnTo>
                  <a:lnTo>
                    <a:pt x="2348077" y="776478"/>
                  </a:lnTo>
                  <a:lnTo>
                    <a:pt x="2354415" y="778573"/>
                  </a:lnTo>
                  <a:lnTo>
                    <a:pt x="2357209" y="779487"/>
                  </a:lnTo>
                  <a:lnTo>
                    <a:pt x="2363990" y="768362"/>
                  </a:lnTo>
                  <a:lnTo>
                    <a:pt x="2367508" y="769518"/>
                  </a:lnTo>
                  <a:lnTo>
                    <a:pt x="2369693" y="756869"/>
                  </a:lnTo>
                  <a:close/>
                </a:path>
                <a:path w="2900679" h="1661160">
                  <a:moveTo>
                    <a:pt x="2382215" y="693559"/>
                  </a:moveTo>
                  <a:lnTo>
                    <a:pt x="2381961" y="691807"/>
                  </a:lnTo>
                  <a:lnTo>
                    <a:pt x="2380704" y="693064"/>
                  </a:lnTo>
                  <a:lnTo>
                    <a:pt x="2380945" y="689800"/>
                  </a:lnTo>
                  <a:lnTo>
                    <a:pt x="2378443" y="692315"/>
                  </a:lnTo>
                  <a:lnTo>
                    <a:pt x="2377948" y="693826"/>
                  </a:lnTo>
                  <a:lnTo>
                    <a:pt x="2377300" y="698982"/>
                  </a:lnTo>
                  <a:lnTo>
                    <a:pt x="2372055" y="707047"/>
                  </a:lnTo>
                  <a:lnTo>
                    <a:pt x="2371979" y="711923"/>
                  </a:lnTo>
                  <a:lnTo>
                    <a:pt x="2375408" y="707783"/>
                  </a:lnTo>
                  <a:lnTo>
                    <a:pt x="2378786" y="697712"/>
                  </a:lnTo>
                  <a:lnTo>
                    <a:pt x="2382215" y="693559"/>
                  </a:lnTo>
                  <a:close/>
                </a:path>
                <a:path w="2900679" h="1661160">
                  <a:moveTo>
                    <a:pt x="2416937" y="722566"/>
                  </a:moveTo>
                  <a:lnTo>
                    <a:pt x="2411907" y="720077"/>
                  </a:lnTo>
                  <a:lnTo>
                    <a:pt x="2407412" y="728624"/>
                  </a:lnTo>
                  <a:lnTo>
                    <a:pt x="2408186" y="733907"/>
                  </a:lnTo>
                  <a:lnTo>
                    <a:pt x="2406688" y="738428"/>
                  </a:lnTo>
                  <a:lnTo>
                    <a:pt x="2403932" y="741705"/>
                  </a:lnTo>
                  <a:lnTo>
                    <a:pt x="2404681" y="745731"/>
                  </a:lnTo>
                  <a:lnTo>
                    <a:pt x="2409875" y="731189"/>
                  </a:lnTo>
                  <a:lnTo>
                    <a:pt x="2412441" y="731126"/>
                  </a:lnTo>
                  <a:lnTo>
                    <a:pt x="2416937" y="722566"/>
                  </a:lnTo>
                  <a:close/>
                </a:path>
                <a:path w="2900679" h="1661160">
                  <a:moveTo>
                    <a:pt x="2431567" y="723785"/>
                  </a:moveTo>
                  <a:lnTo>
                    <a:pt x="2423833" y="734593"/>
                  </a:lnTo>
                  <a:lnTo>
                    <a:pt x="2424582" y="734847"/>
                  </a:lnTo>
                  <a:lnTo>
                    <a:pt x="2426093" y="735342"/>
                  </a:lnTo>
                  <a:lnTo>
                    <a:pt x="2431567" y="723785"/>
                  </a:lnTo>
                  <a:close/>
                </a:path>
                <a:path w="2900679" h="1661160">
                  <a:moveTo>
                    <a:pt x="2470734" y="1298359"/>
                  </a:moveTo>
                  <a:lnTo>
                    <a:pt x="2459469" y="1294650"/>
                  </a:lnTo>
                  <a:lnTo>
                    <a:pt x="2453436" y="1306029"/>
                  </a:lnTo>
                  <a:lnTo>
                    <a:pt x="2462492" y="1309014"/>
                  </a:lnTo>
                  <a:lnTo>
                    <a:pt x="2470734" y="1298359"/>
                  </a:lnTo>
                  <a:close/>
                </a:path>
                <a:path w="2900679" h="1661160">
                  <a:moveTo>
                    <a:pt x="2512314" y="1445806"/>
                  </a:moveTo>
                  <a:lnTo>
                    <a:pt x="258356" y="702411"/>
                  </a:lnTo>
                  <a:lnTo>
                    <a:pt x="258356" y="715772"/>
                  </a:lnTo>
                  <a:lnTo>
                    <a:pt x="251371" y="726833"/>
                  </a:lnTo>
                  <a:lnTo>
                    <a:pt x="253072" y="714044"/>
                  </a:lnTo>
                  <a:lnTo>
                    <a:pt x="258356" y="715772"/>
                  </a:lnTo>
                  <a:lnTo>
                    <a:pt x="258356" y="702411"/>
                  </a:lnTo>
                  <a:lnTo>
                    <a:pt x="247688" y="698881"/>
                  </a:lnTo>
                  <a:lnTo>
                    <a:pt x="238760" y="709307"/>
                  </a:lnTo>
                  <a:lnTo>
                    <a:pt x="240487" y="696493"/>
                  </a:lnTo>
                  <a:lnTo>
                    <a:pt x="220306" y="689851"/>
                  </a:lnTo>
                  <a:lnTo>
                    <a:pt x="222516" y="677202"/>
                  </a:lnTo>
                  <a:lnTo>
                    <a:pt x="215074" y="674751"/>
                  </a:lnTo>
                  <a:lnTo>
                    <a:pt x="210337" y="686562"/>
                  </a:lnTo>
                  <a:lnTo>
                    <a:pt x="211836" y="687070"/>
                  </a:lnTo>
                  <a:lnTo>
                    <a:pt x="204177" y="697903"/>
                  </a:lnTo>
                  <a:lnTo>
                    <a:pt x="201561" y="697039"/>
                  </a:lnTo>
                  <a:lnTo>
                    <a:pt x="203047" y="684149"/>
                  </a:lnTo>
                  <a:lnTo>
                    <a:pt x="195808" y="695134"/>
                  </a:lnTo>
                  <a:lnTo>
                    <a:pt x="199605" y="696404"/>
                  </a:lnTo>
                  <a:lnTo>
                    <a:pt x="132753" y="674357"/>
                  </a:lnTo>
                  <a:lnTo>
                    <a:pt x="132753" y="754583"/>
                  </a:lnTo>
                  <a:lnTo>
                    <a:pt x="126517" y="765898"/>
                  </a:lnTo>
                  <a:lnTo>
                    <a:pt x="128219" y="753097"/>
                  </a:lnTo>
                  <a:lnTo>
                    <a:pt x="132753" y="754583"/>
                  </a:lnTo>
                  <a:lnTo>
                    <a:pt x="132753" y="674357"/>
                  </a:lnTo>
                  <a:lnTo>
                    <a:pt x="127254" y="672541"/>
                  </a:lnTo>
                  <a:lnTo>
                    <a:pt x="195808" y="695134"/>
                  </a:lnTo>
                  <a:lnTo>
                    <a:pt x="197523" y="682332"/>
                  </a:lnTo>
                  <a:lnTo>
                    <a:pt x="203009" y="670763"/>
                  </a:lnTo>
                  <a:lnTo>
                    <a:pt x="199148" y="669493"/>
                  </a:lnTo>
                  <a:lnTo>
                    <a:pt x="193624" y="681050"/>
                  </a:lnTo>
                  <a:lnTo>
                    <a:pt x="126707" y="658990"/>
                  </a:lnTo>
                  <a:lnTo>
                    <a:pt x="126707" y="752602"/>
                  </a:lnTo>
                  <a:lnTo>
                    <a:pt x="125006" y="765403"/>
                  </a:lnTo>
                  <a:lnTo>
                    <a:pt x="117665" y="762977"/>
                  </a:lnTo>
                  <a:lnTo>
                    <a:pt x="123317" y="751484"/>
                  </a:lnTo>
                  <a:lnTo>
                    <a:pt x="126707" y="752602"/>
                  </a:lnTo>
                  <a:lnTo>
                    <a:pt x="126707" y="658990"/>
                  </a:lnTo>
                  <a:lnTo>
                    <a:pt x="119494" y="656602"/>
                  </a:lnTo>
                  <a:lnTo>
                    <a:pt x="121412" y="657225"/>
                  </a:lnTo>
                  <a:lnTo>
                    <a:pt x="128409" y="646163"/>
                  </a:lnTo>
                  <a:lnTo>
                    <a:pt x="123507" y="644550"/>
                  </a:lnTo>
                  <a:lnTo>
                    <a:pt x="117005" y="655777"/>
                  </a:lnTo>
                  <a:lnTo>
                    <a:pt x="118592" y="642937"/>
                  </a:lnTo>
                  <a:lnTo>
                    <a:pt x="121627" y="643928"/>
                  </a:lnTo>
                  <a:lnTo>
                    <a:pt x="127114" y="632358"/>
                  </a:lnTo>
                  <a:lnTo>
                    <a:pt x="116078" y="642099"/>
                  </a:lnTo>
                  <a:lnTo>
                    <a:pt x="103949" y="638098"/>
                  </a:lnTo>
                  <a:lnTo>
                    <a:pt x="102997" y="624408"/>
                  </a:lnTo>
                  <a:lnTo>
                    <a:pt x="97713" y="622668"/>
                  </a:lnTo>
                  <a:lnTo>
                    <a:pt x="90728" y="633730"/>
                  </a:lnTo>
                  <a:lnTo>
                    <a:pt x="92989" y="634479"/>
                  </a:lnTo>
                  <a:lnTo>
                    <a:pt x="87503" y="646049"/>
                  </a:lnTo>
                  <a:lnTo>
                    <a:pt x="88125" y="632879"/>
                  </a:lnTo>
                  <a:lnTo>
                    <a:pt x="60579" y="623785"/>
                  </a:lnTo>
                  <a:lnTo>
                    <a:pt x="56603" y="635850"/>
                  </a:lnTo>
                  <a:lnTo>
                    <a:pt x="55092" y="635355"/>
                  </a:lnTo>
                  <a:lnTo>
                    <a:pt x="53378" y="648157"/>
                  </a:lnTo>
                  <a:lnTo>
                    <a:pt x="58102" y="636358"/>
                  </a:lnTo>
                  <a:lnTo>
                    <a:pt x="54127" y="648411"/>
                  </a:lnTo>
                  <a:lnTo>
                    <a:pt x="50368" y="647166"/>
                  </a:lnTo>
                  <a:lnTo>
                    <a:pt x="51841" y="634288"/>
                  </a:lnTo>
                  <a:lnTo>
                    <a:pt x="43434" y="631507"/>
                  </a:lnTo>
                  <a:lnTo>
                    <a:pt x="40563" y="643940"/>
                  </a:lnTo>
                  <a:lnTo>
                    <a:pt x="43040" y="631380"/>
                  </a:lnTo>
                  <a:lnTo>
                    <a:pt x="39814" y="643686"/>
                  </a:lnTo>
                  <a:lnTo>
                    <a:pt x="30772" y="640702"/>
                  </a:lnTo>
                  <a:lnTo>
                    <a:pt x="37541" y="629577"/>
                  </a:lnTo>
                  <a:lnTo>
                    <a:pt x="43040" y="631380"/>
                  </a:lnTo>
                  <a:lnTo>
                    <a:pt x="43434" y="631507"/>
                  </a:lnTo>
                  <a:lnTo>
                    <a:pt x="47142" y="632726"/>
                  </a:lnTo>
                  <a:lnTo>
                    <a:pt x="47764" y="619569"/>
                  </a:lnTo>
                  <a:lnTo>
                    <a:pt x="40982" y="617334"/>
                  </a:lnTo>
                  <a:lnTo>
                    <a:pt x="45720" y="605510"/>
                  </a:lnTo>
                  <a:lnTo>
                    <a:pt x="41198" y="604024"/>
                  </a:lnTo>
                  <a:lnTo>
                    <a:pt x="36461" y="615835"/>
                  </a:lnTo>
                  <a:lnTo>
                    <a:pt x="37414" y="616165"/>
                  </a:lnTo>
                  <a:lnTo>
                    <a:pt x="25920" y="612355"/>
                  </a:lnTo>
                  <a:lnTo>
                    <a:pt x="21856" y="622477"/>
                  </a:lnTo>
                  <a:lnTo>
                    <a:pt x="21920" y="624420"/>
                  </a:lnTo>
                  <a:lnTo>
                    <a:pt x="21183" y="624166"/>
                  </a:lnTo>
                  <a:lnTo>
                    <a:pt x="21856" y="622477"/>
                  </a:lnTo>
                  <a:lnTo>
                    <a:pt x="21399" y="610870"/>
                  </a:lnTo>
                  <a:lnTo>
                    <a:pt x="16662" y="622681"/>
                  </a:lnTo>
                  <a:lnTo>
                    <a:pt x="7404" y="632993"/>
                  </a:lnTo>
                  <a:lnTo>
                    <a:pt x="11861" y="634466"/>
                  </a:lnTo>
                  <a:lnTo>
                    <a:pt x="17411" y="622922"/>
                  </a:lnTo>
                  <a:lnTo>
                    <a:pt x="17208" y="636231"/>
                  </a:lnTo>
                  <a:lnTo>
                    <a:pt x="5689" y="645807"/>
                  </a:lnTo>
                  <a:lnTo>
                    <a:pt x="9220" y="646976"/>
                  </a:lnTo>
                  <a:lnTo>
                    <a:pt x="3225" y="658368"/>
                  </a:lnTo>
                  <a:lnTo>
                    <a:pt x="2324" y="658063"/>
                  </a:lnTo>
                  <a:lnTo>
                    <a:pt x="0" y="670674"/>
                  </a:lnTo>
                  <a:lnTo>
                    <a:pt x="2260" y="671423"/>
                  </a:lnTo>
                  <a:lnTo>
                    <a:pt x="6985" y="659612"/>
                  </a:lnTo>
                  <a:lnTo>
                    <a:pt x="10756" y="660844"/>
                  </a:lnTo>
                  <a:lnTo>
                    <a:pt x="13970" y="648550"/>
                  </a:lnTo>
                  <a:lnTo>
                    <a:pt x="31318" y="654265"/>
                  </a:lnTo>
                  <a:lnTo>
                    <a:pt x="31864" y="667804"/>
                  </a:lnTo>
                  <a:lnTo>
                    <a:pt x="36385" y="669302"/>
                  </a:lnTo>
                  <a:lnTo>
                    <a:pt x="44881" y="658736"/>
                  </a:lnTo>
                  <a:lnTo>
                    <a:pt x="45415" y="672287"/>
                  </a:lnTo>
                  <a:lnTo>
                    <a:pt x="43561" y="671664"/>
                  </a:lnTo>
                  <a:lnTo>
                    <a:pt x="36169" y="682599"/>
                  </a:lnTo>
                  <a:lnTo>
                    <a:pt x="37553" y="683056"/>
                  </a:lnTo>
                  <a:lnTo>
                    <a:pt x="39446" y="697052"/>
                  </a:lnTo>
                  <a:lnTo>
                    <a:pt x="45466" y="699046"/>
                  </a:lnTo>
                  <a:lnTo>
                    <a:pt x="56515" y="689317"/>
                  </a:lnTo>
                  <a:lnTo>
                    <a:pt x="54152" y="701903"/>
                  </a:lnTo>
                  <a:lnTo>
                    <a:pt x="57950" y="703160"/>
                  </a:lnTo>
                  <a:lnTo>
                    <a:pt x="64808" y="692048"/>
                  </a:lnTo>
                  <a:lnTo>
                    <a:pt x="61836" y="704443"/>
                  </a:lnTo>
                  <a:lnTo>
                    <a:pt x="57607" y="716419"/>
                  </a:lnTo>
                  <a:lnTo>
                    <a:pt x="58254" y="716635"/>
                  </a:lnTo>
                  <a:lnTo>
                    <a:pt x="59207" y="716953"/>
                  </a:lnTo>
                  <a:lnTo>
                    <a:pt x="63715" y="705065"/>
                  </a:lnTo>
                  <a:lnTo>
                    <a:pt x="80416" y="710577"/>
                  </a:lnTo>
                  <a:lnTo>
                    <a:pt x="71234" y="720915"/>
                  </a:lnTo>
                  <a:lnTo>
                    <a:pt x="75158" y="722210"/>
                  </a:lnTo>
                  <a:lnTo>
                    <a:pt x="80200" y="723887"/>
                  </a:lnTo>
                  <a:lnTo>
                    <a:pt x="76238" y="735939"/>
                  </a:lnTo>
                  <a:lnTo>
                    <a:pt x="85280" y="738924"/>
                  </a:lnTo>
                  <a:lnTo>
                    <a:pt x="90004" y="727113"/>
                  </a:lnTo>
                  <a:lnTo>
                    <a:pt x="88290" y="739914"/>
                  </a:lnTo>
                  <a:lnTo>
                    <a:pt x="93497" y="741629"/>
                  </a:lnTo>
                  <a:lnTo>
                    <a:pt x="102806" y="731342"/>
                  </a:lnTo>
                  <a:lnTo>
                    <a:pt x="114122" y="735063"/>
                  </a:lnTo>
                  <a:lnTo>
                    <a:pt x="105321" y="745528"/>
                  </a:lnTo>
                  <a:lnTo>
                    <a:pt x="101485" y="744258"/>
                  </a:lnTo>
                  <a:lnTo>
                    <a:pt x="93662" y="755053"/>
                  </a:lnTo>
                  <a:lnTo>
                    <a:pt x="97790" y="756424"/>
                  </a:lnTo>
                  <a:lnTo>
                    <a:pt x="98107" y="769899"/>
                  </a:lnTo>
                  <a:lnTo>
                    <a:pt x="102196" y="771245"/>
                  </a:lnTo>
                  <a:lnTo>
                    <a:pt x="108432" y="759929"/>
                  </a:lnTo>
                  <a:lnTo>
                    <a:pt x="103149" y="758190"/>
                  </a:lnTo>
                  <a:lnTo>
                    <a:pt x="108623" y="746633"/>
                  </a:lnTo>
                  <a:lnTo>
                    <a:pt x="111658" y="747623"/>
                  </a:lnTo>
                  <a:lnTo>
                    <a:pt x="112179" y="747788"/>
                  </a:lnTo>
                  <a:lnTo>
                    <a:pt x="117043" y="736028"/>
                  </a:lnTo>
                  <a:lnTo>
                    <a:pt x="121170" y="737387"/>
                  </a:lnTo>
                  <a:lnTo>
                    <a:pt x="118630" y="749922"/>
                  </a:lnTo>
                  <a:lnTo>
                    <a:pt x="120332" y="750493"/>
                  </a:lnTo>
                  <a:lnTo>
                    <a:pt x="115963" y="762419"/>
                  </a:lnTo>
                  <a:lnTo>
                    <a:pt x="116700" y="762673"/>
                  </a:lnTo>
                  <a:lnTo>
                    <a:pt x="110477" y="773976"/>
                  </a:lnTo>
                  <a:lnTo>
                    <a:pt x="114998" y="775474"/>
                  </a:lnTo>
                  <a:lnTo>
                    <a:pt x="108762" y="786790"/>
                  </a:lnTo>
                  <a:lnTo>
                    <a:pt x="117792" y="789774"/>
                  </a:lnTo>
                  <a:lnTo>
                    <a:pt x="113220" y="801624"/>
                  </a:lnTo>
                  <a:lnTo>
                    <a:pt x="118351" y="803325"/>
                  </a:lnTo>
                  <a:lnTo>
                    <a:pt x="116636" y="816127"/>
                  </a:lnTo>
                  <a:lnTo>
                    <a:pt x="118795" y="803465"/>
                  </a:lnTo>
                  <a:lnTo>
                    <a:pt x="122516" y="791324"/>
                  </a:lnTo>
                  <a:lnTo>
                    <a:pt x="123101" y="791514"/>
                  </a:lnTo>
                  <a:lnTo>
                    <a:pt x="127800" y="779703"/>
                  </a:lnTo>
                  <a:lnTo>
                    <a:pt x="130073" y="780440"/>
                  </a:lnTo>
                  <a:lnTo>
                    <a:pt x="129870" y="793750"/>
                  </a:lnTo>
                  <a:lnTo>
                    <a:pt x="140512" y="797267"/>
                  </a:lnTo>
                  <a:lnTo>
                    <a:pt x="143230" y="811530"/>
                  </a:lnTo>
                  <a:lnTo>
                    <a:pt x="141503" y="824331"/>
                  </a:lnTo>
                  <a:lnTo>
                    <a:pt x="147256" y="812850"/>
                  </a:lnTo>
                  <a:lnTo>
                    <a:pt x="152933" y="814730"/>
                  </a:lnTo>
                  <a:lnTo>
                    <a:pt x="149504" y="826973"/>
                  </a:lnTo>
                  <a:lnTo>
                    <a:pt x="149631" y="827024"/>
                  </a:lnTo>
                  <a:lnTo>
                    <a:pt x="146570" y="839368"/>
                  </a:lnTo>
                  <a:lnTo>
                    <a:pt x="151091" y="840867"/>
                  </a:lnTo>
                  <a:lnTo>
                    <a:pt x="148615" y="853427"/>
                  </a:lnTo>
                  <a:lnTo>
                    <a:pt x="145605" y="852424"/>
                  </a:lnTo>
                  <a:lnTo>
                    <a:pt x="144640" y="865479"/>
                  </a:lnTo>
                  <a:lnTo>
                    <a:pt x="151460" y="854379"/>
                  </a:lnTo>
                  <a:lnTo>
                    <a:pt x="157721" y="856437"/>
                  </a:lnTo>
                  <a:lnTo>
                    <a:pt x="157454" y="869708"/>
                  </a:lnTo>
                  <a:lnTo>
                    <a:pt x="162306" y="857948"/>
                  </a:lnTo>
                  <a:lnTo>
                    <a:pt x="163410" y="858304"/>
                  </a:lnTo>
                  <a:lnTo>
                    <a:pt x="168046" y="846467"/>
                  </a:lnTo>
                  <a:lnTo>
                    <a:pt x="177469" y="849566"/>
                  </a:lnTo>
                  <a:lnTo>
                    <a:pt x="181546" y="837539"/>
                  </a:lnTo>
                  <a:lnTo>
                    <a:pt x="186842" y="839279"/>
                  </a:lnTo>
                  <a:lnTo>
                    <a:pt x="192201" y="827684"/>
                  </a:lnTo>
                  <a:lnTo>
                    <a:pt x="190246" y="840409"/>
                  </a:lnTo>
                  <a:lnTo>
                    <a:pt x="2265527" y="1524889"/>
                  </a:lnTo>
                  <a:lnTo>
                    <a:pt x="2296058" y="1534947"/>
                  </a:lnTo>
                  <a:lnTo>
                    <a:pt x="2303043" y="1523885"/>
                  </a:lnTo>
                  <a:lnTo>
                    <a:pt x="2301329" y="1536687"/>
                  </a:lnTo>
                  <a:lnTo>
                    <a:pt x="2300363" y="1549742"/>
                  </a:lnTo>
                  <a:lnTo>
                    <a:pt x="2307361" y="1538681"/>
                  </a:lnTo>
                  <a:lnTo>
                    <a:pt x="2311882" y="1540167"/>
                  </a:lnTo>
                  <a:lnTo>
                    <a:pt x="2317102" y="1528521"/>
                  </a:lnTo>
                  <a:lnTo>
                    <a:pt x="2319883" y="1529435"/>
                  </a:lnTo>
                  <a:lnTo>
                    <a:pt x="2325103" y="1517789"/>
                  </a:lnTo>
                  <a:lnTo>
                    <a:pt x="2326284" y="1511808"/>
                  </a:lnTo>
                  <a:lnTo>
                    <a:pt x="2322626" y="1514208"/>
                  </a:lnTo>
                  <a:lnTo>
                    <a:pt x="2321344" y="1516545"/>
                  </a:lnTo>
                  <a:lnTo>
                    <a:pt x="2319832" y="1516049"/>
                  </a:lnTo>
                  <a:lnTo>
                    <a:pt x="2322626" y="1514208"/>
                  </a:lnTo>
                  <a:lnTo>
                    <a:pt x="2327567" y="1505242"/>
                  </a:lnTo>
                  <a:lnTo>
                    <a:pt x="2326284" y="1511808"/>
                  </a:lnTo>
                  <a:lnTo>
                    <a:pt x="2333383" y="1507147"/>
                  </a:lnTo>
                  <a:lnTo>
                    <a:pt x="2355926" y="1514589"/>
                  </a:lnTo>
                  <a:lnTo>
                    <a:pt x="2358809" y="1542275"/>
                  </a:lnTo>
                  <a:lnTo>
                    <a:pt x="2364562" y="1530807"/>
                  </a:lnTo>
                  <a:lnTo>
                    <a:pt x="2371382" y="1519682"/>
                  </a:lnTo>
                  <a:lnTo>
                    <a:pt x="2378824" y="1522133"/>
                  </a:lnTo>
                  <a:lnTo>
                    <a:pt x="2395207" y="1500797"/>
                  </a:lnTo>
                  <a:lnTo>
                    <a:pt x="2412441" y="1479727"/>
                  </a:lnTo>
                  <a:lnTo>
                    <a:pt x="2426271" y="1470914"/>
                  </a:lnTo>
                  <a:lnTo>
                    <a:pt x="2440368" y="1462201"/>
                  </a:lnTo>
                  <a:lnTo>
                    <a:pt x="2439403" y="1475244"/>
                  </a:lnTo>
                  <a:lnTo>
                    <a:pt x="2442273" y="1476197"/>
                  </a:lnTo>
                  <a:lnTo>
                    <a:pt x="2449309" y="1465160"/>
                  </a:lnTo>
                  <a:lnTo>
                    <a:pt x="2474379" y="1473415"/>
                  </a:lnTo>
                  <a:lnTo>
                    <a:pt x="2486469" y="1464030"/>
                  </a:lnTo>
                  <a:lnTo>
                    <a:pt x="2498064" y="1454480"/>
                  </a:lnTo>
                  <a:lnTo>
                    <a:pt x="2512314" y="1445806"/>
                  </a:lnTo>
                  <a:close/>
                </a:path>
                <a:path w="2900679" h="1661160">
                  <a:moveTo>
                    <a:pt x="2518054" y="1276426"/>
                  </a:moveTo>
                  <a:lnTo>
                    <a:pt x="2510510" y="1284732"/>
                  </a:lnTo>
                  <a:lnTo>
                    <a:pt x="2514358" y="1286002"/>
                  </a:lnTo>
                  <a:lnTo>
                    <a:pt x="2518054" y="1276426"/>
                  </a:lnTo>
                  <a:close/>
                </a:path>
                <a:path w="2900679" h="1661160">
                  <a:moveTo>
                    <a:pt x="2519845" y="1274445"/>
                  </a:moveTo>
                  <a:lnTo>
                    <a:pt x="2518930" y="1274140"/>
                  </a:lnTo>
                  <a:lnTo>
                    <a:pt x="2518054" y="1276426"/>
                  </a:lnTo>
                  <a:lnTo>
                    <a:pt x="2519845" y="1274445"/>
                  </a:lnTo>
                  <a:close/>
                </a:path>
                <a:path w="2900679" h="1661160">
                  <a:moveTo>
                    <a:pt x="2539746" y="733196"/>
                  </a:moveTo>
                  <a:lnTo>
                    <a:pt x="2530691" y="743102"/>
                  </a:lnTo>
                  <a:lnTo>
                    <a:pt x="2522143" y="753656"/>
                  </a:lnTo>
                  <a:lnTo>
                    <a:pt x="2511031" y="776732"/>
                  </a:lnTo>
                  <a:lnTo>
                    <a:pt x="2519921" y="766292"/>
                  </a:lnTo>
                  <a:lnTo>
                    <a:pt x="2523769" y="767562"/>
                  </a:lnTo>
                  <a:lnTo>
                    <a:pt x="2531173" y="756627"/>
                  </a:lnTo>
                  <a:lnTo>
                    <a:pt x="2538793" y="745769"/>
                  </a:lnTo>
                  <a:lnTo>
                    <a:pt x="2539542" y="746023"/>
                  </a:lnTo>
                  <a:lnTo>
                    <a:pt x="2539746" y="733196"/>
                  </a:lnTo>
                  <a:close/>
                </a:path>
                <a:path w="2900679" h="1661160">
                  <a:moveTo>
                    <a:pt x="2540089" y="732828"/>
                  </a:moveTo>
                  <a:lnTo>
                    <a:pt x="2539758" y="732713"/>
                  </a:lnTo>
                  <a:lnTo>
                    <a:pt x="2539746" y="733196"/>
                  </a:lnTo>
                  <a:lnTo>
                    <a:pt x="2540089" y="732828"/>
                  </a:lnTo>
                  <a:close/>
                </a:path>
                <a:path w="2900679" h="1661160">
                  <a:moveTo>
                    <a:pt x="2549766" y="722642"/>
                  </a:moveTo>
                  <a:lnTo>
                    <a:pt x="2540089" y="732828"/>
                  </a:lnTo>
                  <a:lnTo>
                    <a:pt x="2546540" y="734949"/>
                  </a:lnTo>
                  <a:lnTo>
                    <a:pt x="2549766" y="722642"/>
                  </a:lnTo>
                  <a:close/>
                </a:path>
                <a:path w="2900679" h="1661160">
                  <a:moveTo>
                    <a:pt x="2577642" y="731837"/>
                  </a:moveTo>
                  <a:lnTo>
                    <a:pt x="2576347" y="718045"/>
                  </a:lnTo>
                  <a:lnTo>
                    <a:pt x="2566555" y="714806"/>
                  </a:lnTo>
                  <a:lnTo>
                    <a:pt x="2559481" y="725843"/>
                  </a:lnTo>
                  <a:lnTo>
                    <a:pt x="2551912" y="736727"/>
                  </a:lnTo>
                  <a:lnTo>
                    <a:pt x="2547899" y="735406"/>
                  </a:lnTo>
                  <a:lnTo>
                    <a:pt x="2539542" y="746023"/>
                  </a:lnTo>
                  <a:lnTo>
                    <a:pt x="2540292" y="746277"/>
                  </a:lnTo>
                  <a:lnTo>
                    <a:pt x="2536329" y="758329"/>
                  </a:lnTo>
                  <a:lnTo>
                    <a:pt x="2538869" y="759167"/>
                  </a:lnTo>
                  <a:lnTo>
                    <a:pt x="2543670" y="747395"/>
                  </a:lnTo>
                  <a:lnTo>
                    <a:pt x="2549614" y="749338"/>
                  </a:lnTo>
                  <a:lnTo>
                    <a:pt x="2561513" y="739889"/>
                  </a:lnTo>
                  <a:lnTo>
                    <a:pt x="2573845" y="730592"/>
                  </a:lnTo>
                  <a:lnTo>
                    <a:pt x="2577642" y="731837"/>
                  </a:lnTo>
                  <a:close/>
                </a:path>
                <a:path w="2900679" h="1661160">
                  <a:moveTo>
                    <a:pt x="2602179" y="699808"/>
                  </a:moveTo>
                  <a:lnTo>
                    <a:pt x="2600883" y="699389"/>
                  </a:lnTo>
                  <a:lnTo>
                    <a:pt x="2595245" y="710895"/>
                  </a:lnTo>
                  <a:lnTo>
                    <a:pt x="2592667" y="710044"/>
                  </a:lnTo>
                  <a:lnTo>
                    <a:pt x="2585402" y="721029"/>
                  </a:lnTo>
                  <a:lnTo>
                    <a:pt x="2577642" y="731837"/>
                  </a:lnTo>
                  <a:lnTo>
                    <a:pt x="2583675" y="733831"/>
                  </a:lnTo>
                  <a:lnTo>
                    <a:pt x="2585186" y="734326"/>
                  </a:lnTo>
                  <a:lnTo>
                    <a:pt x="2590673" y="722769"/>
                  </a:lnTo>
                  <a:lnTo>
                    <a:pt x="2592171" y="723265"/>
                  </a:lnTo>
                  <a:lnTo>
                    <a:pt x="2598204" y="725246"/>
                  </a:lnTo>
                  <a:lnTo>
                    <a:pt x="2600680" y="712685"/>
                  </a:lnTo>
                  <a:lnTo>
                    <a:pt x="2597124" y="711517"/>
                  </a:lnTo>
                  <a:lnTo>
                    <a:pt x="2602179" y="699808"/>
                  </a:lnTo>
                  <a:close/>
                </a:path>
                <a:path w="2900679" h="1661160">
                  <a:moveTo>
                    <a:pt x="2625153" y="1081836"/>
                  </a:moveTo>
                  <a:lnTo>
                    <a:pt x="2623642" y="1081341"/>
                  </a:lnTo>
                  <a:lnTo>
                    <a:pt x="2620416" y="1093647"/>
                  </a:lnTo>
                  <a:lnTo>
                    <a:pt x="2625153" y="1081836"/>
                  </a:lnTo>
                  <a:close/>
                </a:path>
                <a:path w="2900679" h="1661160">
                  <a:moveTo>
                    <a:pt x="2666809" y="1082205"/>
                  </a:moveTo>
                  <a:lnTo>
                    <a:pt x="2666060" y="1081951"/>
                  </a:lnTo>
                  <a:lnTo>
                    <a:pt x="2662834" y="1094257"/>
                  </a:lnTo>
                  <a:lnTo>
                    <a:pt x="2664231" y="1094727"/>
                  </a:lnTo>
                  <a:lnTo>
                    <a:pt x="2666809" y="1082205"/>
                  </a:lnTo>
                  <a:close/>
                </a:path>
                <a:path w="2900679" h="1661160">
                  <a:moveTo>
                    <a:pt x="2671661" y="1110551"/>
                  </a:moveTo>
                  <a:lnTo>
                    <a:pt x="2667139" y="1109052"/>
                  </a:lnTo>
                  <a:lnTo>
                    <a:pt x="2659215" y="1119809"/>
                  </a:lnTo>
                  <a:lnTo>
                    <a:pt x="2664676" y="1121613"/>
                  </a:lnTo>
                  <a:lnTo>
                    <a:pt x="2669946" y="1123353"/>
                  </a:lnTo>
                  <a:lnTo>
                    <a:pt x="2671661" y="1110551"/>
                  </a:lnTo>
                  <a:close/>
                </a:path>
                <a:path w="2900679" h="1661160">
                  <a:moveTo>
                    <a:pt x="2675763" y="1138643"/>
                  </a:moveTo>
                  <a:lnTo>
                    <a:pt x="2664460" y="1134922"/>
                  </a:lnTo>
                  <a:lnTo>
                    <a:pt x="2664676" y="1121613"/>
                  </a:lnTo>
                  <a:lnTo>
                    <a:pt x="2654973" y="1118412"/>
                  </a:lnTo>
                  <a:lnTo>
                    <a:pt x="2645626" y="1128699"/>
                  </a:lnTo>
                  <a:lnTo>
                    <a:pt x="2652725" y="1131049"/>
                  </a:lnTo>
                  <a:lnTo>
                    <a:pt x="2634018" y="1124889"/>
                  </a:lnTo>
                  <a:lnTo>
                    <a:pt x="2645626" y="1128699"/>
                  </a:lnTo>
                  <a:lnTo>
                    <a:pt x="2649753" y="1116698"/>
                  </a:lnTo>
                  <a:lnTo>
                    <a:pt x="2656497" y="1105547"/>
                  </a:lnTo>
                  <a:lnTo>
                    <a:pt x="2664231" y="1094727"/>
                  </a:lnTo>
                  <a:lnTo>
                    <a:pt x="2657970" y="1092657"/>
                  </a:lnTo>
                  <a:lnTo>
                    <a:pt x="2652826" y="1104328"/>
                  </a:lnTo>
                  <a:lnTo>
                    <a:pt x="2655290" y="1091780"/>
                  </a:lnTo>
                  <a:lnTo>
                    <a:pt x="2635707" y="1085316"/>
                  </a:lnTo>
                  <a:lnTo>
                    <a:pt x="2631719" y="1097368"/>
                  </a:lnTo>
                  <a:lnTo>
                    <a:pt x="2630005" y="1110183"/>
                  </a:lnTo>
                  <a:lnTo>
                    <a:pt x="2623972" y="1108189"/>
                  </a:lnTo>
                  <a:lnTo>
                    <a:pt x="2619375" y="1120051"/>
                  </a:lnTo>
                  <a:lnTo>
                    <a:pt x="1139202" y="631850"/>
                  </a:lnTo>
                  <a:lnTo>
                    <a:pt x="1134719" y="643750"/>
                  </a:lnTo>
                  <a:lnTo>
                    <a:pt x="1128966" y="655218"/>
                  </a:lnTo>
                  <a:lnTo>
                    <a:pt x="1193368" y="676465"/>
                  </a:lnTo>
                  <a:lnTo>
                    <a:pt x="1196022" y="677341"/>
                  </a:lnTo>
                  <a:lnTo>
                    <a:pt x="2669451" y="1163307"/>
                  </a:lnTo>
                  <a:lnTo>
                    <a:pt x="2671038" y="1150454"/>
                  </a:lnTo>
                  <a:lnTo>
                    <a:pt x="2669527" y="1149959"/>
                  </a:lnTo>
                  <a:lnTo>
                    <a:pt x="2675763" y="1138643"/>
                  </a:lnTo>
                  <a:close/>
                </a:path>
                <a:path w="2900679" h="1661160">
                  <a:moveTo>
                    <a:pt x="2678773" y="1153007"/>
                  </a:moveTo>
                  <a:lnTo>
                    <a:pt x="2676029" y="1152105"/>
                  </a:lnTo>
                  <a:lnTo>
                    <a:pt x="2669451" y="1163307"/>
                  </a:lnTo>
                  <a:lnTo>
                    <a:pt x="2677604" y="1165999"/>
                  </a:lnTo>
                  <a:lnTo>
                    <a:pt x="2678773" y="1153007"/>
                  </a:lnTo>
                  <a:close/>
                </a:path>
                <a:path w="2900679" h="1661160">
                  <a:moveTo>
                    <a:pt x="2701417" y="852906"/>
                  </a:moveTo>
                  <a:lnTo>
                    <a:pt x="2699232" y="852182"/>
                  </a:lnTo>
                  <a:lnTo>
                    <a:pt x="2697505" y="864984"/>
                  </a:lnTo>
                  <a:lnTo>
                    <a:pt x="2698267" y="865238"/>
                  </a:lnTo>
                  <a:lnTo>
                    <a:pt x="2701417" y="852906"/>
                  </a:lnTo>
                  <a:close/>
                </a:path>
                <a:path w="2900679" h="1661160">
                  <a:moveTo>
                    <a:pt x="2707729" y="841603"/>
                  </a:moveTo>
                  <a:lnTo>
                    <a:pt x="2702242" y="853173"/>
                  </a:lnTo>
                  <a:lnTo>
                    <a:pt x="2703728" y="853655"/>
                  </a:lnTo>
                  <a:lnTo>
                    <a:pt x="2707729" y="841603"/>
                  </a:lnTo>
                  <a:close/>
                </a:path>
                <a:path w="2900679" h="1661160">
                  <a:moveTo>
                    <a:pt x="2726499" y="847801"/>
                  </a:moveTo>
                  <a:lnTo>
                    <a:pt x="2722803" y="846582"/>
                  </a:lnTo>
                  <a:lnTo>
                    <a:pt x="2723096" y="854049"/>
                  </a:lnTo>
                  <a:lnTo>
                    <a:pt x="2726499" y="847801"/>
                  </a:lnTo>
                  <a:close/>
                </a:path>
                <a:path w="2900679" h="1661160">
                  <a:moveTo>
                    <a:pt x="2729014" y="841349"/>
                  </a:moveTo>
                  <a:lnTo>
                    <a:pt x="2726499" y="847801"/>
                  </a:lnTo>
                  <a:lnTo>
                    <a:pt x="2728074" y="848321"/>
                  </a:lnTo>
                  <a:lnTo>
                    <a:pt x="2729014" y="841349"/>
                  </a:lnTo>
                  <a:close/>
                </a:path>
                <a:path w="2900679" h="1661160">
                  <a:moveTo>
                    <a:pt x="2731109" y="835952"/>
                  </a:moveTo>
                  <a:lnTo>
                    <a:pt x="2729788" y="835507"/>
                  </a:lnTo>
                  <a:lnTo>
                    <a:pt x="2729014" y="841349"/>
                  </a:lnTo>
                  <a:lnTo>
                    <a:pt x="2731109" y="835952"/>
                  </a:lnTo>
                  <a:close/>
                </a:path>
                <a:path w="2900679" h="1661160">
                  <a:moveTo>
                    <a:pt x="2738920" y="785037"/>
                  </a:moveTo>
                  <a:lnTo>
                    <a:pt x="2732138" y="782789"/>
                  </a:lnTo>
                  <a:lnTo>
                    <a:pt x="2725140" y="793864"/>
                  </a:lnTo>
                  <a:lnTo>
                    <a:pt x="2734945" y="797090"/>
                  </a:lnTo>
                  <a:lnTo>
                    <a:pt x="2738920" y="785037"/>
                  </a:lnTo>
                  <a:close/>
                </a:path>
                <a:path w="2900679" h="1661160">
                  <a:moveTo>
                    <a:pt x="2761107" y="819099"/>
                  </a:moveTo>
                  <a:lnTo>
                    <a:pt x="2757716" y="817981"/>
                  </a:lnTo>
                  <a:lnTo>
                    <a:pt x="2751480" y="829297"/>
                  </a:lnTo>
                  <a:lnTo>
                    <a:pt x="2754871" y="830414"/>
                  </a:lnTo>
                  <a:lnTo>
                    <a:pt x="2761107" y="819099"/>
                  </a:lnTo>
                  <a:close/>
                </a:path>
                <a:path w="2900679" h="1661160">
                  <a:moveTo>
                    <a:pt x="2766339" y="1021422"/>
                  </a:moveTo>
                  <a:lnTo>
                    <a:pt x="2764586" y="1020838"/>
                  </a:lnTo>
                  <a:lnTo>
                    <a:pt x="2762580" y="1022896"/>
                  </a:lnTo>
                  <a:lnTo>
                    <a:pt x="2757093" y="1031735"/>
                  </a:lnTo>
                  <a:lnTo>
                    <a:pt x="2763024" y="1033691"/>
                  </a:lnTo>
                  <a:lnTo>
                    <a:pt x="2766339" y="1021422"/>
                  </a:lnTo>
                  <a:close/>
                </a:path>
                <a:path w="2900679" h="1661160">
                  <a:moveTo>
                    <a:pt x="2767393" y="834542"/>
                  </a:moveTo>
                  <a:lnTo>
                    <a:pt x="2763342" y="833208"/>
                  </a:lnTo>
                  <a:lnTo>
                    <a:pt x="2759011" y="845146"/>
                  </a:lnTo>
                  <a:lnTo>
                    <a:pt x="2764078" y="846823"/>
                  </a:lnTo>
                  <a:lnTo>
                    <a:pt x="2767393" y="834542"/>
                  </a:lnTo>
                  <a:close/>
                </a:path>
                <a:path w="2900679" h="1661160">
                  <a:moveTo>
                    <a:pt x="2779191" y="825068"/>
                  </a:moveTo>
                  <a:lnTo>
                    <a:pt x="2776563" y="824191"/>
                  </a:lnTo>
                  <a:lnTo>
                    <a:pt x="2770606" y="835596"/>
                  </a:lnTo>
                  <a:lnTo>
                    <a:pt x="2765615" y="847331"/>
                  </a:lnTo>
                  <a:lnTo>
                    <a:pt x="2771902" y="849401"/>
                  </a:lnTo>
                  <a:lnTo>
                    <a:pt x="2775254" y="837133"/>
                  </a:lnTo>
                  <a:lnTo>
                    <a:pt x="2776728" y="837615"/>
                  </a:lnTo>
                  <a:lnTo>
                    <a:pt x="2779191" y="825068"/>
                  </a:lnTo>
                  <a:close/>
                </a:path>
                <a:path w="2900679" h="1661160">
                  <a:moveTo>
                    <a:pt x="2814282" y="809891"/>
                  </a:moveTo>
                  <a:lnTo>
                    <a:pt x="2807500" y="807656"/>
                  </a:lnTo>
                  <a:lnTo>
                    <a:pt x="2804274" y="819962"/>
                  </a:lnTo>
                  <a:lnTo>
                    <a:pt x="2802013" y="819213"/>
                  </a:lnTo>
                  <a:lnTo>
                    <a:pt x="2802979" y="806157"/>
                  </a:lnTo>
                  <a:lnTo>
                    <a:pt x="2799753" y="818464"/>
                  </a:lnTo>
                  <a:lnTo>
                    <a:pt x="2795778" y="830529"/>
                  </a:lnTo>
                  <a:lnTo>
                    <a:pt x="2799257" y="831684"/>
                  </a:lnTo>
                  <a:lnTo>
                    <a:pt x="2807297" y="820953"/>
                  </a:lnTo>
                  <a:lnTo>
                    <a:pt x="2814282" y="809891"/>
                  </a:lnTo>
                  <a:close/>
                </a:path>
                <a:path w="2900679" h="1661160">
                  <a:moveTo>
                    <a:pt x="2838183" y="831151"/>
                  </a:moveTo>
                  <a:lnTo>
                    <a:pt x="2835173" y="830148"/>
                  </a:lnTo>
                  <a:lnTo>
                    <a:pt x="2836888" y="817346"/>
                  </a:lnTo>
                  <a:lnTo>
                    <a:pt x="2819019" y="838200"/>
                  </a:lnTo>
                  <a:lnTo>
                    <a:pt x="2810091" y="835253"/>
                  </a:lnTo>
                  <a:lnTo>
                    <a:pt x="2797187" y="844372"/>
                  </a:lnTo>
                  <a:lnTo>
                    <a:pt x="2820898" y="852195"/>
                  </a:lnTo>
                  <a:lnTo>
                    <a:pt x="2830004" y="841819"/>
                  </a:lnTo>
                  <a:lnTo>
                    <a:pt x="2838183" y="831151"/>
                  </a:lnTo>
                  <a:close/>
                </a:path>
                <a:path w="2900679" h="1661160">
                  <a:moveTo>
                    <a:pt x="2873933" y="869683"/>
                  </a:moveTo>
                  <a:lnTo>
                    <a:pt x="2867698" y="880999"/>
                  </a:lnTo>
                  <a:lnTo>
                    <a:pt x="2872219" y="882484"/>
                  </a:lnTo>
                  <a:lnTo>
                    <a:pt x="2873933" y="869683"/>
                  </a:lnTo>
                  <a:close/>
                </a:path>
                <a:path w="2900679" h="1661160">
                  <a:moveTo>
                    <a:pt x="2876410" y="857123"/>
                  </a:moveTo>
                  <a:lnTo>
                    <a:pt x="2871889" y="855637"/>
                  </a:lnTo>
                  <a:lnTo>
                    <a:pt x="2867914" y="867689"/>
                  </a:lnTo>
                  <a:lnTo>
                    <a:pt x="2869412" y="868197"/>
                  </a:lnTo>
                  <a:lnTo>
                    <a:pt x="2870174" y="868438"/>
                  </a:lnTo>
                  <a:lnTo>
                    <a:pt x="2876410" y="857123"/>
                  </a:lnTo>
                  <a:close/>
                </a:path>
                <a:path w="2900679" h="1661160">
                  <a:moveTo>
                    <a:pt x="2894507" y="903211"/>
                  </a:moveTo>
                  <a:lnTo>
                    <a:pt x="2892196" y="889076"/>
                  </a:lnTo>
                  <a:lnTo>
                    <a:pt x="2891015" y="875309"/>
                  </a:lnTo>
                  <a:lnTo>
                    <a:pt x="2892234" y="862342"/>
                  </a:lnTo>
                  <a:lnTo>
                    <a:pt x="2889415" y="861415"/>
                  </a:lnTo>
                  <a:lnTo>
                    <a:pt x="2882138" y="872388"/>
                  </a:lnTo>
                  <a:lnTo>
                    <a:pt x="2881477" y="872172"/>
                  </a:lnTo>
                  <a:lnTo>
                    <a:pt x="2879001" y="884732"/>
                  </a:lnTo>
                  <a:lnTo>
                    <a:pt x="2875013" y="883412"/>
                  </a:lnTo>
                  <a:lnTo>
                    <a:pt x="2875991" y="883729"/>
                  </a:lnTo>
                  <a:lnTo>
                    <a:pt x="2881477" y="872172"/>
                  </a:lnTo>
                  <a:lnTo>
                    <a:pt x="2879255" y="871435"/>
                  </a:lnTo>
                  <a:lnTo>
                    <a:pt x="2873730" y="882992"/>
                  </a:lnTo>
                  <a:lnTo>
                    <a:pt x="2867698" y="880999"/>
                  </a:lnTo>
                  <a:lnTo>
                    <a:pt x="2869412" y="868197"/>
                  </a:lnTo>
                  <a:lnTo>
                    <a:pt x="2849994" y="861796"/>
                  </a:lnTo>
                  <a:lnTo>
                    <a:pt x="2867914" y="867689"/>
                  </a:lnTo>
                  <a:lnTo>
                    <a:pt x="2866821" y="853960"/>
                  </a:lnTo>
                  <a:lnTo>
                    <a:pt x="2860205" y="851776"/>
                  </a:lnTo>
                  <a:lnTo>
                    <a:pt x="2849041" y="861479"/>
                  </a:lnTo>
                  <a:lnTo>
                    <a:pt x="2828252" y="854621"/>
                  </a:lnTo>
                  <a:lnTo>
                    <a:pt x="2817012" y="864285"/>
                  </a:lnTo>
                  <a:lnTo>
                    <a:pt x="2805696" y="873925"/>
                  </a:lnTo>
                  <a:lnTo>
                    <a:pt x="2894507" y="903211"/>
                  </a:lnTo>
                  <a:close/>
                </a:path>
                <a:path w="2900679" h="1661160">
                  <a:moveTo>
                    <a:pt x="2900222" y="931849"/>
                  </a:moveTo>
                  <a:lnTo>
                    <a:pt x="2681262" y="859637"/>
                  </a:lnTo>
                  <a:lnTo>
                    <a:pt x="2690723" y="862749"/>
                  </a:lnTo>
                  <a:lnTo>
                    <a:pt x="2696959" y="851433"/>
                  </a:lnTo>
                  <a:lnTo>
                    <a:pt x="2700947" y="839368"/>
                  </a:lnTo>
                  <a:lnTo>
                    <a:pt x="2704185" y="840435"/>
                  </a:lnTo>
                  <a:lnTo>
                    <a:pt x="2710472" y="829157"/>
                  </a:lnTo>
                  <a:lnTo>
                    <a:pt x="2712656" y="829868"/>
                  </a:lnTo>
                  <a:lnTo>
                    <a:pt x="2719451" y="818730"/>
                  </a:lnTo>
                  <a:lnTo>
                    <a:pt x="2716733" y="831202"/>
                  </a:lnTo>
                  <a:lnTo>
                    <a:pt x="2718206" y="831697"/>
                  </a:lnTo>
                  <a:lnTo>
                    <a:pt x="2723794" y="820166"/>
                  </a:lnTo>
                  <a:lnTo>
                    <a:pt x="2725470" y="820724"/>
                  </a:lnTo>
                  <a:lnTo>
                    <a:pt x="2723261" y="833361"/>
                  </a:lnTo>
                  <a:lnTo>
                    <a:pt x="2725102" y="833970"/>
                  </a:lnTo>
                  <a:lnTo>
                    <a:pt x="2722041" y="846328"/>
                  </a:lnTo>
                  <a:lnTo>
                    <a:pt x="2722803" y="846582"/>
                  </a:lnTo>
                  <a:lnTo>
                    <a:pt x="2724162" y="847026"/>
                  </a:lnTo>
                  <a:lnTo>
                    <a:pt x="2728277" y="835012"/>
                  </a:lnTo>
                  <a:lnTo>
                    <a:pt x="2731262" y="822642"/>
                  </a:lnTo>
                  <a:lnTo>
                    <a:pt x="2733738" y="823442"/>
                  </a:lnTo>
                  <a:lnTo>
                    <a:pt x="2731109" y="835952"/>
                  </a:lnTo>
                  <a:lnTo>
                    <a:pt x="2737980" y="838212"/>
                  </a:lnTo>
                  <a:lnTo>
                    <a:pt x="2740342" y="838987"/>
                  </a:lnTo>
                  <a:lnTo>
                    <a:pt x="2742628" y="826376"/>
                  </a:lnTo>
                  <a:lnTo>
                    <a:pt x="2746019" y="814133"/>
                  </a:lnTo>
                  <a:lnTo>
                    <a:pt x="2746603" y="814311"/>
                  </a:lnTo>
                  <a:lnTo>
                    <a:pt x="2752280" y="802805"/>
                  </a:lnTo>
                  <a:lnTo>
                    <a:pt x="2747759" y="801319"/>
                  </a:lnTo>
                  <a:lnTo>
                    <a:pt x="2743771" y="813384"/>
                  </a:lnTo>
                  <a:lnTo>
                    <a:pt x="2746819" y="801014"/>
                  </a:lnTo>
                  <a:lnTo>
                    <a:pt x="2739720" y="798677"/>
                  </a:lnTo>
                  <a:lnTo>
                    <a:pt x="2743835" y="800023"/>
                  </a:lnTo>
                  <a:lnTo>
                    <a:pt x="2746451" y="787514"/>
                  </a:lnTo>
                  <a:lnTo>
                    <a:pt x="2737955" y="798093"/>
                  </a:lnTo>
                  <a:lnTo>
                    <a:pt x="2725140" y="793864"/>
                  </a:lnTo>
                  <a:lnTo>
                    <a:pt x="2728468" y="781583"/>
                  </a:lnTo>
                  <a:lnTo>
                    <a:pt x="2732252" y="769454"/>
                  </a:lnTo>
                  <a:lnTo>
                    <a:pt x="2735567" y="757186"/>
                  </a:lnTo>
                  <a:lnTo>
                    <a:pt x="2730081" y="768743"/>
                  </a:lnTo>
                  <a:lnTo>
                    <a:pt x="2723299" y="766508"/>
                  </a:lnTo>
                  <a:lnTo>
                    <a:pt x="2728036" y="754697"/>
                  </a:lnTo>
                  <a:lnTo>
                    <a:pt x="2724264" y="753452"/>
                  </a:lnTo>
                  <a:lnTo>
                    <a:pt x="2721038" y="765759"/>
                  </a:lnTo>
                  <a:lnTo>
                    <a:pt x="2719540" y="765263"/>
                  </a:lnTo>
                  <a:lnTo>
                    <a:pt x="2721254" y="752462"/>
                  </a:lnTo>
                  <a:lnTo>
                    <a:pt x="2715895" y="750697"/>
                  </a:lnTo>
                  <a:lnTo>
                    <a:pt x="2715895" y="804189"/>
                  </a:lnTo>
                  <a:lnTo>
                    <a:pt x="2714180" y="816991"/>
                  </a:lnTo>
                  <a:lnTo>
                    <a:pt x="2707665" y="828217"/>
                  </a:lnTo>
                  <a:lnTo>
                    <a:pt x="2709646" y="815505"/>
                  </a:lnTo>
                  <a:lnTo>
                    <a:pt x="2711920" y="816241"/>
                  </a:lnTo>
                  <a:lnTo>
                    <a:pt x="2715895" y="804189"/>
                  </a:lnTo>
                  <a:lnTo>
                    <a:pt x="2715895" y="750697"/>
                  </a:lnTo>
                  <a:lnTo>
                    <a:pt x="2705430" y="747242"/>
                  </a:lnTo>
                  <a:lnTo>
                    <a:pt x="2708833" y="734999"/>
                  </a:lnTo>
                  <a:lnTo>
                    <a:pt x="2711945" y="736015"/>
                  </a:lnTo>
                  <a:lnTo>
                    <a:pt x="2717901" y="724611"/>
                  </a:lnTo>
                  <a:lnTo>
                    <a:pt x="2710370" y="722122"/>
                  </a:lnTo>
                  <a:lnTo>
                    <a:pt x="2704134" y="733437"/>
                  </a:lnTo>
                  <a:lnTo>
                    <a:pt x="2687180" y="727849"/>
                  </a:lnTo>
                  <a:lnTo>
                    <a:pt x="2680881" y="732116"/>
                  </a:lnTo>
                  <a:lnTo>
                    <a:pt x="2680881" y="846124"/>
                  </a:lnTo>
                  <a:lnTo>
                    <a:pt x="2673769" y="857161"/>
                  </a:lnTo>
                  <a:lnTo>
                    <a:pt x="2536088" y="811758"/>
                  </a:lnTo>
                  <a:lnTo>
                    <a:pt x="2667368" y="855040"/>
                  </a:lnTo>
                  <a:lnTo>
                    <a:pt x="2674709" y="844105"/>
                  </a:lnTo>
                  <a:lnTo>
                    <a:pt x="2680881" y="846124"/>
                  </a:lnTo>
                  <a:lnTo>
                    <a:pt x="2680881" y="732116"/>
                  </a:lnTo>
                  <a:lnTo>
                    <a:pt x="2673896" y="736841"/>
                  </a:lnTo>
                  <a:lnTo>
                    <a:pt x="2666238" y="734314"/>
                  </a:lnTo>
                  <a:lnTo>
                    <a:pt x="2664777" y="736968"/>
                  </a:lnTo>
                  <a:lnTo>
                    <a:pt x="2664777" y="827443"/>
                  </a:lnTo>
                  <a:lnTo>
                    <a:pt x="2660789" y="839508"/>
                  </a:lnTo>
                  <a:lnTo>
                    <a:pt x="2654770" y="837514"/>
                  </a:lnTo>
                  <a:lnTo>
                    <a:pt x="2660853" y="826147"/>
                  </a:lnTo>
                  <a:lnTo>
                    <a:pt x="2664777" y="827443"/>
                  </a:lnTo>
                  <a:lnTo>
                    <a:pt x="2664777" y="736968"/>
                  </a:lnTo>
                  <a:lnTo>
                    <a:pt x="2660002" y="745629"/>
                  </a:lnTo>
                  <a:lnTo>
                    <a:pt x="2656230" y="744385"/>
                  </a:lnTo>
                  <a:lnTo>
                    <a:pt x="2656243" y="731012"/>
                  </a:lnTo>
                  <a:lnTo>
                    <a:pt x="2649944" y="728941"/>
                  </a:lnTo>
                  <a:lnTo>
                    <a:pt x="2638958" y="738695"/>
                  </a:lnTo>
                  <a:lnTo>
                    <a:pt x="2628900" y="748741"/>
                  </a:lnTo>
                  <a:lnTo>
                    <a:pt x="2639669" y="725551"/>
                  </a:lnTo>
                  <a:lnTo>
                    <a:pt x="2648178" y="714984"/>
                  </a:lnTo>
                  <a:lnTo>
                    <a:pt x="2653550" y="716749"/>
                  </a:lnTo>
                  <a:lnTo>
                    <a:pt x="2662898" y="706462"/>
                  </a:lnTo>
                  <a:lnTo>
                    <a:pt x="2650083" y="702233"/>
                  </a:lnTo>
                  <a:lnTo>
                    <a:pt x="2644597" y="713803"/>
                  </a:lnTo>
                  <a:lnTo>
                    <a:pt x="2646311" y="701001"/>
                  </a:lnTo>
                  <a:lnTo>
                    <a:pt x="2648572" y="701738"/>
                  </a:lnTo>
                  <a:lnTo>
                    <a:pt x="2654795" y="690435"/>
                  </a:lnTo>
                  <a:lnTo>
                    <a:pt x="2657729" y="691388"/>
                  </a:lnTo>
                  <a:lnTo>
                    <a:pt x="2663063" y="679780"/>
                  </a:lnTo>
                  <a:lnTo>
                    <a:pt x="2658033" y="678116"/>
                  </a:lnTo>
                  <a:lnTo>
                    <a:pt x="2650972" y="689165"/>
                  </a:lnTo>
                  <a:lnTo>
                    <a:pt x="2652014" y="676135"/>
                  </a:lnTo>
                  <a:lnTo>
                    <a:pt x="2624798" y="720648"/>
                  </a:lnTo>
                  <a:lnTo>
                    <a:pt x="2625750" y="707593"/>
                  </a:lnTo>
                  <a:lnTo>
                    <a:pt x="2632748" y="696518"/>
                  </a:lnTo>
                  <a:lnTo>
                    <a:pt x="2634577" y="683755"/>
                  </a:lnTo>
                  <a:lnTo>
                    <a:pt x="2628430" y="681723"/>
                  </a:lnTo>
                  <a:lnTo>
                    <a:pt x="2625217" y="694042"/>
                  </a:lnTo>
                  <a:lnTo>
                    <a:pt x="2620480" y="705853"/>
                  </a:lnTo>
                  <a:lnTo>
                    <a:pt x="2618003" y="718413"/>
                  </a:lnTo>
                  <a:lnTo>
                    <a:pt x="2611983" y="716419"/>
                  </a:lnTo>
                  <a:lnTo>
                    <a:pt x="2613698" y="703618"/>
                  </a:lnTo>
                  <a:lnTo>
                    <a:pt x="2607462" y="714933"/>
                  </a:lnTo>
                  <a:lnTo>
                    <a:pt x="2600464" y="725995"/>
                  </a:lnTo>
                  <a:lnTo>
                    <a:pt x="2592171" y="723265"/>
                  </a:lnTo>
                  <a:lnTo>
                    <a:pt x="2589733" y="735825"/>
                  </a:lnTo>
                  <a:lnTo>
                    <a:pt x="2585161" y="747687"/>
                  </a:lnTo>
                  <a:lnTo>
                    <a:pt x="2580881" y="759650"/>
                  </a:lnTo>
                  <a:lnTo>
                    <a:pt x="2583256" y="760437"/>
                  </a:lnTo>
                  <a:lnTo>
                    <a:pt x="2577020" y="771753"/>
                  </a:lnTo>
                  <a:lnTo>
                    <a:pt x="2628887" y="788860"/>
                  </a:lnTo>
                  <a:lnTo>
                    <a:pt x="2572499" y="770267"/>
                  </a:lnTo>
                  <a:lnTo>
                    <a:pt x="2574213" y="757453"/>
                  </a:lnTo>
                  <a:lnTo>
                    <a:pt x="2578354" y="758825"/>
                  </a:lnTo>
                  <a:lnTo>
                    <a:pt x="2582011" y="746658"/>
                  </a:lnTo>
                  <a:lnTo>
                    <a:pt x="2583675" y="733831"/>
                  </a:lnTo>
                  <a:lnTo>
                    <a:pt x="2573845" y="730592"/>
                  </a:lnTo>
                  <a:lnTo>
                    <a:pt x="2577439" y="745147"/>
                  </a:lnTo>
                  <a:lnTo>
                    <a:pt x="2567838" y="755357"/>
                  </a:lnTo>
                  <a:lnTo>
                    <a:pt x="2556764" y="765073"/>
                  </a:lnTo>
                  <a:lnTo>
                    <a:pt x="2565654" y="768019"/>
                  </a:lnTo>
                  <a:lnTo>
                    <a:pt x="2542349" y="760323"/>
                  </a:lnTo>
                  <a:lnTo>
                    <a:pt x="2529294" y="782764"/>
                  </a:lnTo>
                  <a:lnTo>
                    <a:pt x="2522436" y="780491"/>
                  </a:lnTo>
                  <a:lnTo>
                    <a:pt x="2510599" y="789965"/>
                  </a:lnTo>
                  <a:lnTo>
                    <a:pt x="2502535" y="787311"/>
                  </a:lnTo>
                  <a:lnTo>
                    <a:pt x="2508504" y="775906"/>
                  </a:lnTo>
                  <a:lnTo>
                    <a:pt x="2513977" y="764336"/>
                  </a:lnTo>
                  <a:lnTo>
                    <a:pt x="2519032" y="752627"/>
                  </a:lnTo>
                  <a:lnTo>
                    <a:pt x="2523718" y="740803"/>
                  </a:lnTo>
                  <a:lnTo>
                    <a:pt x="2518054" y="752297"/>
                  </a:lnTo>
                  <a:lnTo>
                    <a:pt x="2486837" y="742010"/>
                  </a:lnTo>
                  <a:lnTo>
                    <a:pt x="2478836" y="752741"/>
                  </a:lnTo>
                  <a:lnTo>
                    <a:pt x="2481097" y="753491"/>
                  </a:lnTo>
                  <a:lnTo>
                    <a:pt x="2474112" y="764552"/>
                  </a:lnTo>
                  <a:lnTo>
                    <a:pt x="2471089" y="763562"/>
                  </a:lnTo>
                  <a:lnTo>
                    <a:pt x="2464854" y="774877"/>
                  </a:lnTo>
                  <a:lnTo>
                    <a:pt x="2465070" y="761568"/>
                  </a:lnTo>
                  <a:lnTo>
                    <a:pt x="2473566" y="751001"/>
                  </a:lnTo>
                  <a:lnTo>
                    <a:pt x="2471026" y="750163"/>
                  </a:lnTo>
                  <a:lnTo>
                    <a:pt x="2463596" y="761085"/>
                  </a:lnTo>
                  <a:lnTo>
                    <a:pt x="2458072" y="772642"/>
                  </a:lnTo>
                  <a:lnTo>
                    <a:pt x="2450655" y="770191"/>
                  </a:lnTo>
                  <a:lnTo>
                    <a:pt x="2452255" y="757351"/>
                  </a:lnTo>
                  <a:lnTo>
                    <a:pt x="2448750" y="756196"/>
                  </a:lnTo>
                  <a:lnTo>
                    <a:pt x="2441117" y="767041"/>
                  </a:lnTo>
                  <a:lnTo>
                    <a:pt x="2444267" y="768096"/>
                  </a:lnTo>
                  <a:lnTo>
                    <a:pt x="2433078" y="764400"/>
                  </a:lnTo>
                  <a:lnTo>
                    <a:pt x="2438222" y="752716"/>
                  </a:lnTo>
                  <a:lnTo>
                    <a:pt x="2444356" y="741362"/>
                  </a:lnTo>
                  <a:lnTo>
                    <a:pt x="2450414" y="729996"/>
                  </a:lnTo>
                  <a:lnTo>
                    <a:pt x="2446324" y="728649"/>
                  </a:lnTo>
                  <a:lnTo>
                    <a:pt x="2438616" y="739482"/>
                  </a:lnTo>
                  <a:lnTo>
                    <a:pt x="2433624" y="737831"/>
                  </a:lnTo>
                  <a:lnTo>
                    <a:pt x="2430399" y="750138"/>
                  </a:lnTo>
                  <a:lnTo>
                    <a:pt x="2434920" y="751636"/>
                  </a:lnTo>
                  <a:lnTo>
                    <a:pt x="2431694" y="763943"/>
                  </a:lnTo>
                  <a:lnTo>
                    <a:pt x="2426043" y="762076"/>
                  </a:lnTo>
                  <a:lnTo>
                    <a:pt x="2428329" y="749452"/>
                  </a:lnTo>
                  <a:lnTo>
                    <a:pt x="2427389" y="749147"/>
                  </a:lnTo>
                  <a:lnTo>
                    <a:pt x="2433624" y="737831"/>
                  </a:lnTo>
                  <a:lnTo>
                    <a:pt x="2426589" y="735507"/>
                  </a:lnTo>
                  <a:lnTo>
                    <a:pt x="2423337" y="744156"/>
                  </a:lnTo>
                  <a:lnTo>
                    <a:pt x="2422868" y="747649"/>
                  </a:lnTo>
                  <a:lnTo>
                    <a:pt x="2426614" y="748906"/>
                  </a:lnTo>
                  <a:lnTo>
                    <a:pt x="2422652" y="760958"/>
                  </a:lnTo>
                  <a:lnTo>
                    <a:pt x="2421902" y="760704"/>
                  </a:lnTo>
                  <a:lnTo>
                    <a:pt x="2414905" y="771779"/>
                  </a:lnTo>
                  <a:lnTo>
                    <a:pt x="2484996" y="794893"/>
                  </a:lnTo>
                  <a:lnTo>
                    <a:pt x="2492730" y="784085"/>
                  </a:lnTo>
                  <a:lnTo>
                    <a:pt x="2499512" y="786320"/>
                  </a:lnTo>
                  <a:lnTo>
                    <a:pt x="2494102" y="797902"/>
                  </a:lnTo>
                  <a:lnTo>
                    <a:pt x="2414905" y="771779"/>
                  </a:lnTo>
                  <a:lnTo>
                    <a:pt x="2416606" y="758977"/>
                  </a:lnTo>
                  <a:lnTo>
                    <a:pt x="2417381" y="759218"/>
                  </a:lnTo>
                  <a:lnTo>
                    <a:pt x="2422868" y="747649"/>
                  </a:lnTo>
                  <a:lnTo>
                    <a:pt x="2422106" y="747407"/>
                  </a:lnTo>
                  <a:lnTo>
                    <a:pt x="2423337" y="744156"/>
                  </a:lnTo>
                  <a:lnTo>
                    <a:pt x="2424582" y="734847"/>
                  </a:lnTo>
                  <a:lnTo>
                    <a:pt x="2420594" y="740029"/>
                  </a:lnTo>
                  <a:lnTo>
                    <a:pt x="2420594" y="746925"/>
                  </a:lnTo>
                  <a:lnTo>
                    <a:pt x="2415870" y="758723"/>
                  </a:lnTo>
                  <a:lnTo>
                    <a:pt x="2412098" y="757478"/>
                  </a:lnTo>
                  <a:lnTo>
                    <a:pt x="2416835" y="745667"/>
                  </a:lnTo>
                  <a:lnTo>
                    <a:pt x="2420594" y="746925"/>
                  </a:lnTo>
                  <a:lnTo>
                    <a:pt x="2420594" y="740029"/>
                  </a:lnTo>
                  <a:lnTo>
                    <a:pt x="2408136" y="756170"/>
                  </a:lnTo>
                  <a:lnTo>
                    <a:pt x="2395601" y="765403"/>
                  </a:lnTo>
                  <a:lnTo>
                    <a:pt x="2382913" y="774598"/>
                  </a:lnTo>
                  <a:lnTo>
                    <a:pt x="2370023" y="783717"/>
                  </a:lnTo>
                  <a:lnTo>
                    <a:pt x="2372499" y="771156"/>
                  </a:lnTo>
                  <a:lnTo>
                    <a:pt x="2370569" y="770521"/>
                  </a:lnTo>
                  <a:lnTo>
                    <a:pt x="2362682" y="781291"/>
                  </a:lnTo>
                  <a:lnTo>
                    <a:pt x="2353945" y="791781"/>
                  </a:lnTo>
                  <a:lnTo>
                    <a:pt x="2349474" y="790308"/>
                  </a:lnTo>
                  <a:lnTo>
                    <a:pt x="2354415" y="778573"/>
                  </a:lnTo>
                  <a:lnTo>
                    <a:pt x="2332342" y="771296"/>
                  </a:lnTo>
                  <a:lnTo>
                    <a:pt x="2327618" y="783107"/>
                  </a:lnTo>
                  <a:lnTo>
                    <a:pt x="2325357" y="782358"/>
                  </a:lnTo>
                  <a:lnTo>
                    <a:pt x="2328583" y="770051"/>
                  </a:lnTo>
                  <a:lnTo>
                    <a:pt x="2324544" y="768718"/>
                  </a:lnTo>
                  <a:lnTo>
                    <a:pt x="2323846" y="781862"/>
                  </a:lnTo>
                  <a:lnTo>
                    <a:pt x="2311031" y="777633"/>
                  </a:lnTo>
                  <a:lnTo>
                    <a:pt x="2318270" y="766660"/>
                  </a:lnTo>
                  <a:lnTo>
                    <a:pt x="2324544" y="768718"/>
                  </a:lnTo>
                  <a:lnTo>
                    <a:pt x="2327821" y="769797"/>
                  </a:lnTo>
                  <a:lnTo>
                    <a:pt x="2334056" y="758482"/>
                  </a:lnTo>
                  <a:lnTo>
                    <a:pt x="2331593" y="771042"/>
                  </a:lnTo>
                  <a:lnTo>
                    <a:pt x="2332342" y="771296"/>
                  </a:lnTo>
                  <a:lnTo>
                    <a:pt x="2336114" y="772528"/>
                  </a:lnTo>
                  <a:lnTo>
                    <a:pt x="2340216" y="760526"/>
                  </a:lnTo>
                  <a:lnTo>
                    <a:pt x="2343480" y="761593"/>
                  </a:lnTo>
                  <a:lnTo>
                    <a:pt x="2351278" y="750785"/>
                  </a:lnTo>
                  <a:lnTo>
                    <a:pt x="2357094" y="739330"/>
                  </a:lnTo>
                  <a:lnTo>
                    <a:pt x="2352573" y="737844"/>
                  </a:lnTo>
                  <a:lnTo>
                    <a:pt x="2347087" y="749401"/>
                  </a:lnTo>
                  <a:lnTo>
                    <a:pt x="2337308" y="746188"/>
                  </a:lnTo>
                  <a:lnTo>
                    <a:pt x="2310574" y="760742"/>
                  </a:lnTo>
                  <a:lnTo>
                    <a:pt x="2310574" y="764120"/>
                  </a:lnTo>
                  <a:lnTo>
                    <a:pt x="2309190" y="777024"/>
                  </a:lnTo>
                  <a:lnTo>
                    <a:pt x="2303602" y="775182"/>
                  </a:lnTo>
                  <a:lnTo>
                    <a:pt x="2310574" y="764120"/>
                  </a:lnTo>
                  <a:lnTo>
                    <a:pt x="2310574" y="760742"/>
                  </a:lnTo>
                  <a:lnTo>
                    <a:pt x="2306701" y="762838"/>
                  </a:lnTo>
                  <a:lnTo>
                    <a:pt x="2298903" y="760260"/>
                  </a:lnTo>
                  <a:lnTo>
                    <a:pt x="2304402" y="748703"/>
                  </a:lnTo>
                  <a:lnTo>
                    <a:pt x="2303170" y="748296"/>
                  </a:lnTo>
                  <a:lnTo>
                    <a:pt x="2297684" y="759853"/>
                  </a:lnTo>
                  <a:lnTo>
                    <a:pt x="2298598" y="760171"/>
                  </a:lnTo>
                  <a:lnTo>
                    <a:pt x="2293162" y="758367"/>
                  </a:lnTo>
                  <a:lnTo>
                    <a:pt x="2285415" y="769188"/>
                  </a:lnTo>
                  <a:lnTo>
                    <a:pt x="2292934" y="771677"/>
                  </a:lnTo>
                  <a:lnTo>
                    <a:pt x="2289721" y="783983"/>
                  </a:lnTo>
                  <a:lnTo>
                    <a:pt x="2195766" y="752995"/>
                  </a:lnTo>
                  <a:lnTo>
                    <a:pt x="2188527" y="763981"/>
                  </a:lnTo>
                  <a:lnTo>
                    <a:pt x="2172703" y="758761"/>
                  </a:lnTo>
                  <a:lnTo>
                    <a:pt x="2178939" y="747445"/>
                  </a:lnTo>
                  <a:lnTo>
                    <a:pt x="2175179" y="746201"/>
                  </a:lnTo>
                  <a:lnTo>
                    <a:pt x="2171192" y="758253"/>
                  </a:lnTo>
                  <a:lnTo>
                    <a:pt x="2172589" y="758736"/>
                  </a:lnTo>
                  <a:lnTo>
                    <a:pt x="2147836" y="750557"/>
                  </a:lnTo>
                  <a:lnTo>
                    <a:pt x="2146871" y="763612"/>
                  </a:lnTo>
                  <a:lnTo>
                    <a:pt x="2629027" y="922655"/>
                  </a:lnTo>
                  <a:lnTo>
                    <a:pt x="2626868" y="921943"/>
                  </a:lnTo>
                  <a:lnTo>
                    <a:pt x="2626868" y="1069022"/>
                  </a:lnTo>
                  <a:lnTo>
                    <a:pt x="2626664" y="1082332"/>
                  </a:lnTo>
                  <a:lnTo>
                    <a:pt x="2625902" y="1082078"/>
                  </a:lnTo>
                  <a:lnTo>
                    <a:pt x="2622677" y="1094397"/>
                  </a:lnTo>
                  <a:lnTo>
                    <a:pt x="2615146" y="1091907"/>
                  </a:lnTo>
                  <a:lnTo>
                    <a:pt x="2612669" y="1104468"/>
                  </a:lnTo>
                  <a:lnTo>
                    <a:pt x="2610408" y="1103718"/>
                  </a:lnTo>
                  <a:lnTo>
                    <a:pt x="2612885" y="1091158"/>
                  </a:lnTo>
                  <a:lnTo>
                    <a:pt x="1074483" y="583768"/>
                  </a:lnTo>
                  <a:lnTo>
                    <a:pt x="1074483" y="610514"/>
                  </a:lnTo>
                  <a:lnTo>
                    <a:pt x="1072642" y="623265"/>
                  </a:lnTo>
                  <a:lnTo>
                    <a:pt x="1065961" y="621068"/>
                  </a:lnTo>
                  <a:lnTo>
                    <a:pt x="1072007" y="609688"/>
                  </a:lnTo>
                  <a:lnTo>
                    <a:pt x="1074483" y="610514"/>
                  </a:lnTo>
                  <a:lnTo>
                    <a:pt x="1074483" y="583768"/>
                  </a:lnTo>
                  <a:lnTo>
                    <a:pt x="1063269" y="580072"/>
                  </a:lnTo>
                  <a:lnTo>
                    <a:pt x="1063269" y="593432"/>
                  </a:lnTo>
                  <a:lnTo>
                    <a:pt x="1054773" y="603999"/>
                  </a:lnTo>
                  <a:lnTo>
                    <a:pt x="1057033" y="604748"/>
                  </a:lnTo>
                  <a:lnTo>
                    <a:pt x="1050785" y="616064"/>
                  </a:lnTo>
                  <a:lnTo>
                    <a:pt x="1045260" y="614235"/>
                  </a:lnTo>
                  <a:lnTo>
                    <a:pt x="1044930" y="627507"/>
                  </a:lnTo>
                  <a:lnTo>
                    <a:pt x="1037551" y="625081"/>
                  </a:lnTo>
                  <a:lnTo>
                    <a:pt x="1037551" y="638454"/>
                  </a:lnTo>
                  <a:lnTo>
                    <a:pt x="1035837" y="651256"/>
                  </a:lnTo>
                  <a:lnTo>
                    <a:pt x="1029601" y="662571"/>
                  </a:lnTo>
                  <a:lnTo>
                    <a:pt x="1029055" y="649008"/>
                  </a:lnTo>
                  <a:lnTo>
                    <a:pt x="1033030" y="636955"/>
                  </a:lnTo>
                  <a:lnTo>
                    <a:pt x="477951" y="453885"/>
                  </a:lnTo>
                  <a:lnTo>
                    <a:pt x="951649" y="610108"/>
                  </a:lnTo>
                  <a:lnTo>
                    <a:pt x="954862" y="597814"/>
                  </a:lnTo>
                  <a:lnTo>
                    <a:pt x="962025" y="600163"/>
                  </a:lnTo>
                  <a:lnTo>
                    <a:pt x="961275" y="613283"/>
                  </a:lnTo>
                  <a:lnTo>
                    <a:pt x="1033030" y="636955"/>
                  </a:lnTo>
                  <a:lnTo>
                    <a:pt x="1037551" y="638454"/>
                  </a:lnTo>
                  <a:lnTo>
                    <a:pt x="1037551" y="625081"/>
                  </a:lnTo>
                  <a:lnTo>
                    <a:pt x="1033995" y="623900"/>
                  </a:lnTo>
                  <a:lnTo>
                    <a:pt x="1047978" y="601776"/>
                  </a:lnTo>
                  <a:lnTo>
                    <a:pt x="1053071" y="603440"/>
                  </a:lnTo>
                  <a:lnTo>
                    <a:pt x="1059586" y="592226"/>
                  </a:lnTo>
                  <a:lnTo>
                    <a:pt x="1063269" y="593432"/>
                  </a:lnTo>
                  <a:lnTo>
                    <a:pt x="1063269" y="580072"/>
                  </a:lnTo>
                  <a:lnTo>
                    <a:pt x="1019340" y="565581"/>
                  </a:lnTo>
                  <a:lnTo>
                    <a:pt x="1019340" y="592328"/>
                  </a:lnTo>
                  <a:lnTo>
                    <a:pt x="1017625" y="605129"/>
                  </a:lnTo>
                  <a:lnTo>
                    <a:pt x="1010843" y="602894"/>
                  </a:lnTo>
                  <a:lnTo>
                    <a:pt x="1014831" y="590829"/>
                  </a:lnTo>
                  <a:lnTo>
                    <a:pt x="979081" y="579043"/>
                  </a:lnTo>
                  <a:lnTo>
                    <a:pt x="979081" y="592429"/>
                  </a:lnTo>
                  <a:lnTo>
                    <a:pt x="584936" y="462419"/>
                  </a:lnTo>
                  <a:lnTo>
                    <a:pt x="814908" y="538264"/>
                  </a:lnTo>
                  <a:lnTo>
                    <a:pt x="821143" y="526961"/>
                  </a:lnTo>
                  <a:lnTo>
                    <a:pt x="824903" y="528205"/>
                  </a:lnTo>
                  <a:lnTo>
                    <a:pt x="819429" y="539750"/>
                  </a:lnTo>
                  <a:lnTo>
                    <a:pt x="979081" y="592429"/>
                  </a:lnTo>
                  <a:lnTo>
                    <a:pt x="979081" y="579043"/>
                  </a:lnTo>
                  <a:lnTo>
                    <a:pt x="965847" y="574675"/>
                  </a:lnTo>
                  <a:lnTo>
                    <a:pt x="970572" y="562864"/>
                  </a:lnTo>
                  <a:lnTo>
                    <a:pt x="891603" y="536816"/>
                  </a:lnTo>
                  <a:lnTo>
                    <a:pt x="886714" y="548576"/>
                  </a:lnTo>
                  <a:lnTo>
                    <a:pt x="888428" y="535762"/>
                  </a:lnTo>
                  <a:lnTo>
                    <a:pt x="882942" y="547331"/>
                  </a:lnTo>
                  <a:lnTo>
                    <a:pt x="884669" y="534517"/>
                  </a:lnTo>
                  <a:lnTo>
                    <a:pt x="891286" y="523341"/>
                  </a:lnTo>
                  <a:lnTo>
                    <a:pt x="892886" y="523862"/>
                  </a:lnTo>
                  <a:lnTo>
                    <a:pt x="898017" y="512191"/>
                  </a:lnTo>
                  <a:lnTo>
                    <a:pt x="900899" y="513143"/>
                  </a:lnTo>
                  <a:lnTo>
                    <a:pt x="898436" y="525691"/>
                  </a:lnTo>
                  <a:lnTo>
                    <a:pt x="905649" y="528078"/>
                  </a:lnTo>
                  <a:lnTo>
                    <a:pt x="896264" y="524979"/>
                  </a:lnTo>
                  <a:lnTo>
                    <a:pt x="891730" y="536854"/>
                  </a:lnTo>
                  <a:lnTo>
                    <a:pt x="970572" y="562864"/>
                  </a:lnTo>
                  <a:lnTo>
                    <a:pt x="973963" y="563981"/>
                  </a:lnTo>
                  <a:lnTo>
                    <a:pt x="973378" y="577151"/>
                  </a:lnTo>
                  <a:lnTo>
                    <a:pt x="1014831" y="590829"/>
                  </a:lnTo>
                  <a:lnTo>
                    <a:pt x="1019340" y="592328"/>
                  </a:lnTo>
                  <a:lnTo>
                    <a:pt x="1019340" y="565581"/>
                  </a:lnTo>
                  <a:lnTo>
                    <a:pt x="1014628" y="564019"/>
                  </a:lnTo>
                  <a:lnTo>
                    <a:pt x="1016952" y="551421"/>
                  </a:lnTo>
                  <a:lnTo>
                    <a:pt x="1017600" y="564997"/>
                  </a:lnTo>
                  <a:lnTo>
                    <a:pt x="2612885" y="1091158"/>
                  </a:lnTo>
                  <a:lnTo>
                    <a:pt x="2615146" y="1091907"/>
                  </a:lnTo>
                  <a:lnTo>
                    <a:pt x="2620530" y="1080312"/>
                  </a:lnTo>
                  <a:lnTo>
                    <a:pt x="2621750" y="1080706"/>
                  </a:lnTo>
                  <a:lnTo>
                    <a:pt x="2626868" y="1069022"/>
                  </a:lnTo>
                  <a:lnTo>
                    <a:pt x="2626868" y="921943"/>
                  </a:lnTo>
                  <a:lnTo>
                    <a:pt x="2129536" y="757897"/>
                  </a:lnTo>
                  <a:lnTo>
                    <a:pt x="2132012" y="745337"/>
                  </a:lnTo>
                  <a:lnTo>
                    <a:pt x="2130133" y="744715"/>
                  </a:lnTo>
                  <a:lnTo>
                    <a:pt x="2128037" y="757389"/>
                  </a:lnTo>
                  <a:lnTo>
                    <a:pt x="2120646" y="768324"/>
                  </a:lnTo>
                  <a:lnTo>
                    <a:pt x="2102205" y="762254"/>
                  </a:lnTo>
                  <a:lnTo>
                    <a:pt x="2107679" y="750684"/>
                  </a:lnTo>
                  <a:lnTo>
                    <a:pt x="2106930" y="750430"/>
                  </a:lnTo>
                  <a:lnTo>
                    <a:pt x="2114677" y="739622"/>
                  </a:lnTo>
                  <a:lnTo>
                    <a:pt x="2110981" y="738403"/>
                  </a:lnTo>
                  <a:lnTo>
                    <a:pt x="2097608" y="760730"/>
                  </a:lnTo>
                  <a:lnTo>
                    <a:pt x="2067623" y="750849"/>
                  </a:lnTo>
                  <a:lnTo>
                    <a:pt x="2073402" y="739381"/>
                  </a:lnTo>
                  <a:lnTo>
                    <a:pt x="2066213" y="737006"/>
                  </a:lnTo>
                  <a:lnTo>
                    <a:pt x="2058492" y="747826"/>
                  </a:lnTo>
                  <a:lnTo>
                    <a:pt x="2061311" y="748766"/>
                  </a:lnTo>
                  <a:lnTo>
                    <a:pt x="2054720" y="746594"/>
                  </a:lnTo>
                  <a:lnTo>
                    <a:pt x="2055685" y="733539"/>
                  </a:lnTo>
                  <a:lnTo>
                    <a:pt x="2061197" y="735355"/>
                  </a:lnTo>
                  <a:lnTo>
                    <a:pt x="2063432" y="722718"/>
                  </a:lnTo>
                  <a:lnTo>
                    <a:pt x="2069160" y="724598"/>
                  </a:lnTo>
                  <a:lnTo>
                    <a:pt x="2074951" y="713143"/>
                  </a:lnTo>
                  <a:lnTo>
                    <a:pt x="2058479" y="707707"/>
                  </a:lnTo>
                  <a:lnTo>
                    <a:pt x="2051380" y="718743"/>
                  </a:lnTo>
                  <a:lnTo>
                    <a:pt x="2054580" y="706424"/>
                  </a:lnTo>
                  <a:lnTo>
                    <a:pt x="2049868" y="704875"/>
                  </a:lnTo>
                  <a:lnTo>
                    <a:pt x="2049868" y="731634"/>
                  </a:lnTo>
                  <a:lnTo>
                    <a:pt x="2046439" y="743851"/>
                  </a:lnTo>
                  <a:lnTo>
                    <a:pt x="2049437" y="744855"/>
                  </a:lnTo>
                  <a:lnTo>
                    <a:pt x="2043328" y="742835"/>
                  </a:lnTo>
                  <a:lnTo>
                    <a:pt x="2049868" y="731634"/>
                  </a:lnTo>
                  <a:lnTo>
                    <a:pt x="2049868" y="704875"/>
                  </a:lnTo>
                  <a:lnTo>
                    <a:pt x="2038489" y="701116"/>
                  </a:lnTo>
                  <a:lnTo>
                    <a:pt x="2030780" y="711949"/>
                  </a:lnTo>
                  <a:lnTo>
                    <a:pt x="2027262" y="710780"/>
                  </a:lnTo>
                  <a:lnTo>
                    <a:pt x="2023922" y="723061"/>
                  </a:lnTo>
                  <a:lnTo>
                    <a:pt x="2030056" y="725093"/>
                  </a:lnTo>
                  <a:lnTo>
                    <a:pt x="2024430" y="736600"/>
                  </a:lnTo>
                  <a:lnTo>
                    <a:pt x="2009241" y="731596"/>
                  </a:lnTo>
                  <a:lnTo>
                    <a:pt x="2017712" y="734377"/>
                  </a:lnTo>
                  <a:lnTo>
                    <a:pt x="2018766" y="721360"/>
                  </a:lnTo>
                  <a:lnTo>
                    <a:pt x="2016899" y="720750"/>
                  </a:lnTo>
                  <a:lnTo>
                    <a:pt x="2018004" y="721106"/>
                  </a:lnTo>
                  <a:lnTo>
                    <a:pt x="2024240" y="709790"/>
                  </a:lnTo>
                  <a:lnTo>
                    <a:pt x="2025751" y="710285"/>
                  </a:lnTo>
                  <a:lnTo>
                    <a:pt x="2028977" y="697979"/>
                  </a:lnTo>
                  <a:lnTo>
                    <a:pt x="2020354" y="695134"/>
                  </a:lnTo>
                  <a:lnTo>
                    <a:pt x="2012937" y="706069"/>
                  </a:lnTo>
                  <a:lnTo>
                    <a:pt x="2017268" y="707504"/>
                  </a:lnTo>
                  <a:lnTo>
                    <a:pt x="2014994" y="720115"/>
                  </a:lnTo>
                  <a:lnTo>
                    <a:pt x="2011972" y="719112"/>
                  </a:lnTo>
                  <a:lnTo>
                    <a:pt x="2004987" y="730186"/>
                  </a:lnTo>
                  <a:lnTo>
                    <a:pt x="2006701" y="717372"/>
                  </a:lnTo>
                  <a:lnTo>
                    <a:pt x="2009927" y="705065"/>
                  </a:lnTo>
                  <a:lnTo>
                    <a:pt x="2009178" y="704824"/>
                  </a:lnTo>
                  <a:lnTo>
                    <a:pt x="2014664" y="693254"/>
                  </a:lnTo>
                  <a:lnTo>
                    <a:pt x="2013102" y="692746"/>
                  </a:lnTo>
                  <a:lnTo>
                    <a:pt x="2008416" y="704570"/>
                  </a:lnTo>
                  <a:lnTo>
                    <a:pt x="2006790" y="704037"/>
                  </a:lnTo>
                  <a:lnTo>
                    <a:pt x="2003653" y="715035"/>
                  </a:lnTo>
                  <a:lnTo>
                    <a:pt x="2003247" y="716241"/>
                  </a:lnTo>
                  <a:lnTo>
                    <a:pt x="1998205" y="727951"/>
                  </a:lnTo>
                  <a:lnTo>
                    <a:pt x="1994433" y="726706"/>
                  </a:lnTo>
                  <a:lnTo>
                    <a:pt x="1992922" y="726211"/>
                  </a:lnTo>
                  <a:lnTo>
                    <a:pt x="1995398" y="713651"/>
                  </a:lnTo>
                  <a:lnTo>
                    <a:pt x="1989912" y="725208"/>
                  </a:lnTo>
                  <a:lnTo>
                    <a:pt x="1990852" y="725525"/>
                  </a:lnTo>
                  <a:lnTo>
                    <a:pt x="1945551" y="710577"/>
                  </a:lnTo>
                  <a:lnTo>
                    <a:pt x="1942223" y="722858"/>
                  </a:lnTo>
                  <a:lnTo>
                    <a:pt x="2026627" y="750697"/>
                  </a:lnTo>
                  <a:lnTo>
                    <a:pt x="2027593" y="737641"/>
                  </a:lnTo>
                  <a:lnTo>
                    <a:pt x="2030603" y="738632"/>
                  </a:lnTo>
                  <a:lnTo>
                    <a:pt x="2033066" y="726084"/>
                  </a:lnTo>
                  <a:lnTo>
                    <a:pt x="2040597" y="728573"/>
                  </a:lnTo>
                  <a:lnTo>
                    <a:pt x="2036635" y="740625"/>
                  </a:lnTo>
                  <a:lnTo>
                    <a:pt x="2032863" y="739381"/>
                  </a:lnTo>
                  <a:lnTo>
                    <a:pt x="2026627" y="750697"/>
                  </a:lnTo>
                  <a:lnTo>
                    <a:pt x="2037791" y="754380"/>
                  </a:lnTo>
                  <a:lnTo>
                    <a:pt x="2039632" y="741629"/>
                  </a:lnTo>
                  <a:lnTo>
                    <a:pt x="2043023" y="742746"/>
                  </a:lnTo>
                  <a:lnTo>
                    <a:pt x="2037791" y="754380"/>
                  </a:lnTo>
                  <a:lnTo>
                    <a:pt x="1517192" y="582676"/>
                  </a:lnTo>
                  <a:lnTo>
                    <a:pt x="1512468" y="594487"/>
                  </a:lnTo>
                  <a:lnTo>
                    <a:pt x="1514729" y="595236"/>
                  </a:lnTo>
                  <a:lnTo>
                    <a:pt x="1507921" y="606361"/>
                  </a:lnTo>
                  <a:lnTo>
                    <a:pt x="1502270" y="604494"/>
                  </a:lnTo>
                  <a:lnTo>
                    <a:pt x="1503413" y="591515"/>
                  </a:lnTo>
                  <a:lnTo>
                    <a:pt x="1512468" y="594487"/>
                  </a:lnTo>
                  <a:lnTo>
                    <a:pt x="1516443" y="582422"/>
                  </a:lnTo>
                  <a:lnTo>
                    <a:pt x="1479511" y="570242"/>
                  </a:lnTo>
                  <a:lnTo>
                    <a:pt x="1486877" y="559308"/>
                  </a:lnTo>
                  <a:lnTo>
                    <a:pt x="1497050" y="562673"/>
                  </a:lnTo>
                  <a:lnTo>
                    <a:pt x="1489684" y="573595"/>
                  </a:lnTo>
                  <a:lnTo>
                    <a:pt x="1516443" y="582422"/>
                  </a:lnTo>
                  <a:lnTo>
                    <a:pt x="1517192" y="582676"/>
                  </a:lnTo>
                  <a:lnTo>
                    <a:pt x="1873643" y="700239"/>
                  </a:lnTo>
                  <a:lnTo>
                    <a:pt x="1876107" y="687692"/>
                  </a:lnTo>
                  <a:lnTo>
                    <a:pt x="1877949" y="688301"/>
                  </a:lnTo>
                  <a:lnTo>
                    <a:pt x="1873643" y="700239"/>
                  </a:lnTo>
                  <a:lnTo>
                    <a:pt x="1908314" y="711669"/>
                  </a:lnTo>
                  <a:lnTo>
                    <a:pt x="1916811" y="701103"/>
                  </a:lnTo>
                  <a:lnTo>
                    <a:pt x="1907641" y="698093"/>
                  </a:lnTo>
                  <a:lnTo>
                    <a:pt x="1916061" y="700849"/>
                  </a:lnTo>
                  <a:lnTo>
                    <a:pt x="1922284" y="689546"/>
                  </a:lnTo>
                  <a:lnTo>
                    <a:pt x="1926818" y="691032"/>
                  </a:lnTo>
                  <a:lnTo>
                    <a:pt x="1932101" y="692772"/>
                  </a:lnTo>
                  <a:lnTo>
                    <a:pt x="1929739" y="678624"/>
                  </a:lnTo>
                  <a:lnTo>
                    <a:pt x="1923262" y="676490"/>
                  </a:lnTo>
                  <a:lnTo>
                    <a:pt x="1912810" y="686409"/>
                  </a:lnTo>
                  <a:lnTo>
                    <a:pt x="1910448" y="672261"/>
                  </a:lnTo>
                  <a:lnTo>
                    <a:pt x="1898345" y="695020"/>
                  </a:lnTo>
                  <a:lnTo>
                    <a:pt x="1885911" y="690918"/>
                  </a:lnTo>
                  <a:lnTo>
                    <a:pt x="1890420" y="679030"/>
                  </a:lnTo>
                  <a:lnTo>
                    <a:pt x="1876615" y="674484"/>
                  </a:lnTo>
                  <a:lnTo>
                    <a:pt x="1879346" y="675373"/>
                  </a:lnTo>
                  <a:lnTo>
                    <a:pt x="1885581" y="664057"/>
                  </a:lnTo>
                  <a:lnTo>
                    <a:pt x="1872919" y="659879"/>
                  </a:lnTo>
                  <a:lnTo>
                    <a:pt x="1865871" y="670928"/>
                  </a:lnTo>
                  <a:lnTo>
                    <a:pt x="1865795" y="657529"/>
                  </a:lnTo>
                  <a:lnTo>
                    <a:pt x="1860067" y="655637"/>
                  </a:lnTo>
                  <a:lnTo>
                    <a:pt x="1854009" y="667016"/>
                  </a:lnTo>
                  <a:lnTo>
                    <a:pt x="1855762" y="654215"/>
                  </a:lnTo>
                  <a:lnTo>
                    <a:pt x="1853184" y="653364"/>
                  </a:lnTo>
                  <a:lnTo>
                    <a:pt x="1847634" y="664908"/>
                  </a:lnTo>
                  <a:lnTo>
                    <a:pt x="1850694" y="665937"/>
                  </a:lnTo>
                  <a:lnTo>
                    <a:pt x="1844471" y="677240"/>
                  </a:lnTo>
                  <a:lnTo>
                    <a:pt x="1870849" y="685939"/>
                  </a:lnTo>
                  <a:lnTo>
                    <a:pt x="1875561" y="674141"/>
                  </a:lnTo>
                  <a:lnTo>
                    <a:pt x="1873808" y="686917"/>
                  </a:lnTo>
                  <a:lnTo>
                    <a:pt x="1812061" y="666559"/>
                  </a:lnTo>
                  <a:lnTo>
                    <a:pt x="1815833" y="654418"/>
                  </a:lnTo>
                  <a:lnTo>
                    <a:pt x="1814347" y="653935"/>
                  </a:lnTo>
                  <a:lnTo>
                    <a:pt x="1813242" y="640194"/>
                  </a:lnTo>
                  <a:lnTo>
                    <a:pt x="1811731" y="639699"/>
                  </a:lnTo>
                  <a:lnTo>
                    <a:pt x="1820976" y="629373"/>
                  </a:lnTo>
                  <a:lnTo>
                    <a:pt x="1821192" y="616077"/>
                  </a:lnTo>
                  <a:lnTo>
                    <a:pt x="1815706" y="627634"/>
                  </a:lnTo>
                  <a:lnTo>
                    <a:pt x="1814957" y="627392"/>
                  </a:lnTo>
                  <a:lnTo>
                    <a:pt x="1810981" y="639445"/>
                  </a:lnTo>
                  <a:lnTo>
                    <a:pt x="1811401" y="639597"/>
                  </a:lnTo>
                  <a:lnTo>
                    <a:pt x="1808721" y="638708"/>
                  </a:lnTo>
                  <a:lnTo>
                    <a:pt x="1809673" y="625652"/>
                  </a:lnTo>
                  <a:lnTo>
                    <a:pt x="1807210" y="638213"/>
                  </a:lnTo>
                  <a:lnTo>
                    <a:pt x="1801926" y="636473"/>
                  </a:lnTo>
                  <a:lnTo>
                    <a:pt x="1803654" y="623658"/>
                  </a:lnTo>
                  <a:lnTo>
                    <a:pt x="1789645" y="619048"/>
                  </a:lnTo>
                  <a:lnTo>
                    <a:pt x="1792554" y="606628"/>
                  </a:lnTo>
                  <a:lnTo>
                    <a:pt x="1790293" y="605878"/>
                  </a:lnTo>
                  <a:lnTo>
                    <a:pt x="1783308" y="616953"/>
                  </a:lnTo>
                  <a:lnTo>
                    <a:pt x="1785023" y="604139"/>
                  </a:lnTo>
                  <a:lnTo>
                    <a:pt x="1777352" y="614984"/>
                  </a:lnTo>
                  <a:lnTo>
                    <a:pt x="1767154" y="611619"/>
                  </a:lnTo>
                  <a:lnTo>
                    <a:pt x="1758226" y="622046"/>
                  </a:lnTo>
                  <a:lnTo>
                    <a:pt x="1776031" y="627938"/>
                  </a:lnTo>
                  <a:lnTo>
                    <a:pt x="1746580" y="618223"/>
                  </a:lnTo>
                  <a:lnTo>
                    <a:pt x="1746580" y="644969"/>
                  </a:lnTo>
                  <a:lnTo>
                    <a:pt x="1645018" y="611466"/>
                  </a:lnTo>
                  <a:lnTo>
                    <a:pt x="1675663" y="621563"/>
                  </a:lnTo>
                  <a:lnTo>
                    <a:pt x="1681137" y="610019"/>
                  </a:lnTo>
                  <a:lnTo>
                    <a:pt x="1685658" y="611505"/>
                  </a:lnTo>
                  <a:lnTo>
                    <a:pt x="1683956" y="624293"/>
                  </a:lnTo>
                  <a:lnTo>
                    <a:pt x="1746580" y="644969"/>
                  </a:lnTo>
                  <a:lnTo>
                    <a:pt x="1746580" y="618223"/>
                  </a:lnTo>
                  <a:lnTo>
                    <a:pt x="1733054" y="613752"/>
                  </a:lnTo>
                  <a:lnTo>
                    <a:pt x="1724101" y="624166"/>
                  </a:lnTo>
                  <a:lnTo>
                    <a:pt x="1726806" y="611682"/>
                  </a:lnTo>
                  <a:lnTo>
                    <a:pt x="1716024" y="608126"/>
                  </a:lnTo>
                  <a:lnTo>
                    <a:pt x="1712798" y="620445"/>
                  </a:lnTo>
                  <a:lnTo>
                    <a:pt x="1691690" y="613486"/>
                  </a:lnTo>
                  <a:lnTo>
                    <a:pt x="1686420" y="611746"/>
                  </a:lnTo>
                  <a:lnTo>
                    <a:pt x="1692960" y="600532"/>
                  </a:lnTo>
                  <a:lnTo>
                    <a:pt x="1679854" y="596201"/>
                  </a:lnTo>
                  <a:lnTo>
                    <a:pt x="1675866" y="608266"/>
                  </a:lnTo>
                  <a:lnTo>
                    <a:pt x="1665325" y="604786"/>
                  </a:lnTo>
                  <a:lnTo>
                    <a:pt x="1667040" y="591972"/>
                  </a:lnTo>
                  <a:lnTo>
                    <a:pt x="1660042" y="603046"/>
                  </a:lnTo>
                  <a:lnTo>
                    <a:pt x="1610944" y="586854"/>
                  </a:lnTo>
                  <a:lnTo>
                    <a:pt x="1657032" y="602043"/>
                  </a:lnTo>
                  <a:lnTo>
                    <a:pt x="1650961" y="586676"/>
                  </a:lnTo>
                  <a:lnTo>
                    <a:pt x="1621815" y="577062"/>
                  </a:lnTo>
                  <a:lnTo>
                    <a:pt x="1624291" y="564502"/>
                  </a:lnTo>
                  <a:lnTo>
                    <a:pt x="1616494" y="561936"/>
                  </a:lnTo>
                  <a:lnTo>
                    <a:pt x="1616964" y="548716"/>
                  </a:lnTo>
                  <a:lnTo>
                    <a:pt x="1616214" y="548462"/>
                  </a:lnTo>
                  <a:lnTo>
                    <a:pt x="1612239" y="560527"/>
                  </a:lnTo>
                  <a:lnTo>
                    <a:pt x="1613725" y="561035"/>
                  </a:lnTo>
                  <a:lnTo>
                    <a:pt x="1608251" y="572592"/>
                  </a:lnTo>
                  <a:lnTo>
                    <a:pt x="1609979" y="559777"/>
                  </a:lnTo>
                  <a:lnTo>
                    <a:pt x="1604492" y="571347"/>
                  </a:lnTo>
                  <a:lnTo>
                    <a:pt x="1606194" y="558546"/>
                  </a:lnTo>
                  <a:lnTo>
                    <a:pt x="1609217" y="559536"/>
                  </a:lnTo>
                  <a:lnTo>
                    <a:pt x="1610931" y="546722"/>
                  </a:lnTo>
                  <a:lnTo>
                    <a:pt x="1603946" y="557796"/>
                  </a:lnTo>
                  <a:lnTo>
                    <a:pt x="1603197" y="557542"/>
                  </a:lnTo>
                  <a:lnTo>
                    <a:pt x="1597710" y="569112"/>
                  </a:lnTo>
                  <a:lnTo>
                    <a:pt x="1600174" y="556552"/>
                  </a:lnTo>
                  <a:lnTo>
                    <a:pt x="1593938" y="567867"/>
                  </a:lnTo>
                  <a:lnTo>
                    <a:pt x="1597914" y="555802"/>
                  </a:lnTo>
                  <a:lnTo>
                    <a:pt x="1594904" y="554812"/>
                  </a:lnTo>
                  <a:lnTo>
                    <a:pt x="1589417" y="566369"/>
                  </a:lnTo>
                  <a:lnTo>
                    <a:pt x="1590814" y="566839"/>
                  </a:lnTo>
                  <a:lnTo>
                    <a:pt x="1585302" y="565023"/>
                  </a:lnTo>
                  <a:lnTo>
                    <a:pt x="1589417" y="566369"/>
                  </a:lnTo>
                  <a:lnTo>
                    <a:pt x="1591119" y="553580"/>
                  </a:lnTo>
                  <a:lnTo>
                    <a:pt x="1593392" y="554316"/>
                  </a:lnTo>
                  <a:lnTo>
                    <a:pt x="1594358" y="541261"/>
                  </a:lnTo>
                  <a:lnTo>
                    <a:pt x="1588135" y="539203"/>
                  </a:lnTo>
                  <a:lnTo>
                    <a:pt x="1577949" y="549211"/>
                  </a:lnTo>
                  <a:lnTo>
                    <a:pt x="1588935" y="552856"/>
                  </a:lnTo>
                  <a:lnTo>
                    <a:pt x="1578851" y="549529"/>
                  </a:lnTo>
                  <a:lnTo>
                    <a:pt x="1578851" y="562902"/>
                  </a:lnTo>
                  <a:lnTo>
                    <a:pt x="1574190" y="571385"/>
                  </a:lnTo>
                  <a:lnTo>
                    <a:pt x="1573377" y="574459"/>
                  </a:lnTo>
                  <a:lnTo>
                    <a:pt x="1573758" y="574586"/>
                  </a:lnTo>
                  <a:lnTo>
                    <a:pt x="1577886" y="575957"/>
                  </a:lnTo>
                  <a:lnTo>
                    <a:pt x="1572133" y="587425"/>
                  </a:lnTo>
                  <a:lnTo>
                    <a:pt x="1573758" y="574586"/>
                  </a:lnTo>
                  <a:lnTo>
                    <a:pt x="1560957" y="570369"/>
                  </a:lnTo>
                  <a:lnTo>
                    <a:pt x="1572628" y="574205"/>
                  </a:lnTo>
                  <a:lnTo>
                    <a:pt x="1574190" y="571385"/>
                  </a:lnTo>
                  <a:lnTo>
                    <a:pt x="1576603" y="562152"/>
                  </a:lnTo>
                  <a:lnTo>
                    <a:pt x="1578851" y="562902"/>
                  </a:lnTo>
                  <a:lnTo>
                    <a:pt x="1578851" y="549529"/>
                  </a:lnTo>
                  <a:lnTo>
                    <a:pt x="1565516" y="545122"/>
                  </a:lnTo>
                  <a:lnTo>
                    <a:pt x="1559267" y="556437"/>
                  </a:lnTo>
                  <a:lnTo>
                    <a:pt x="1558493" y="556171"/>
                  </a:lnTo>
                  <a:lnTo>
                    <a:pt x="1555864" y="568680"/>
                  </a:lnTo>
                  <a:lnTo>
                    <a:pt x="1557477" y="569226"/>
                  </a:lnTo>
                  <a:lnTo>
                    <a:pt x="1555838" y="582041"/>
                  </a:lnTo>
                  <a:lnTo>
                    <a:pt x="1563255" y="584504"/>
                  </a:lnTo>
                  <a:lnTo>
                    <a:pt x="1534287" y="574954"/>
                  </a:lnTo>
                  <a:lnTo>
                    <a:pt x="1555838" y="582041"/>
                  </a:lnTo>
                  <a:lnTo>
                    <a:pt x="1551927" y="567385"/>
                  </a:lnTo>
                  <a:lnTo>
                    <a:pt x="1549260" y="566508"/>
                  </a:lnTo>
                  <a:lnTo>
                    <a:pt x="1553997" y="554697"/>
                  </a:lnTo>
                  <a:lnTo>
                    <a:pt x="1557007" y="555688"/>
                  </a:lnTo>
                  <a:lnTo>
                    <a:pt x="1558721" y="542886"/>
                  </a:lnTo>
                  <a:lnTo>
                    <a:pt x="1561744" y="543877"/>
                  </a:lnTo>
                  <a:lnTo>
                    <a:pt x="1561338" y="530364"/>
                  </a:lnTo>
                  <a:lnTo>
                    <a:pt x="1552702" y="540893"/>
                  </a:lnTo>
                  <a:lnTo>
                    <a:pt x="1544408" y="538162"/>
                  </a:lnTo>
                  <a:lnTo>
                    <a:pt x="1546885" y="525602"/>
                  </a:lnTo>
                  <a:lnTo>
                    <a:pt x="1539138" y="536422"/>
                  </a:lnTo>
                  <a:lnTo>
                    <a:pt x="1539684" y="549973"/>
                  </a:lnTo>
                  <a:lnTo>
                    <a:pt x="1543164" y="551129"/>
                  </a:lnTo>
                  <a:lnTo>
                    <a:pt x="1543748" y="564692"/>
                  </a:lnTo>
                  <a:lnTo>
                    <a:pt x="1529676" y="560044"/>
                  </a:lnTo>
                  <a:lnTo>
                    <a:pt x="1521929" y="570865"/>
                  </a:lnTo>
                  <a:lnTo>
                    <a:pt x="1528902" y="559803"/>
                  </a:lnTo>
                  <a:lnTo>
                    <a:pt x="1529676" y="560044"/>
                  </a:lnTo>
                  <a:lnTo>
                    <a:pt x="1530642" y="546989"/>
                  </a:lnTo>
                  <a:lnTo>
                    <a:pt x="1522717" y="557745"/>
                  </a:lnTo>
                  <a:lnTo>
                    <a:pt x="1518323" y="556310"/>
                  </a:lnTo>
                  <a:lnTo>
                    <a:pt x="1518767" y="554253"/>
                  </a:lnTo>
                  <a:lnTo>
                    <a:pt x="1514373" y="552246"/>
                  </a:lnTo>
                  <a:lnTo>
                    <a:pt x="1513141" y="554596"/>
                  </a:lnTo>
                  <a:lnTo>
                    <a:pt x="1513459" y="551827"/>
                  </a:lnTo>
                  <a:lnTo>
                    <a:pt x="1512481" y="551370"/>
                  </a:lnTo>
                  <a:lnTo>
                    <a:pt x="1513027" y="554558"/>
                  </a:lnTo>
                  <a:lnTo>
                    <a:pt x="1511592" y="554075"/>
                  </a:lnTo>
                  <a:lnTo>
                    <a:pt x="1506105" y="565645"/>
                  </a:lnTo>
                  <a:lnTo>
                    <a:pt x="1502333" y="564400"/>
                  </a:lnTo>
                  <a:lnTo>
                    <a:pt x="1503299" y="551345"/>
                  </a:lnTo>
                  <a:lnTo>
                    <a:pt x="1492745" y="547865"/>
                  </a:lnTo>
                  <a:lnTo>
                    <a:pt x="1499552" y="536740"/>
                  </a:lnTo>
                  <a:lnTo>
                    <a:pt x="1483690" y="531520"/>
                  </a:lnTo>
                  <a:lnTo>
                    <a:pt x="1483690" y="544893"/>
                  </a:lnTo>
                  <a:lnTo>
                    <a:pt x="1478965" y="556691"/>
                  </a:lnTo>
                  <a:lnTo>
                    <a:pt x="1481975" y="557695"/>
                  </a:lnTo>
                  <a:lnTo>
                    <a:pt x="1478762" y="570001"/>
                  </a:lnTo>
                  <a:lnTo>
                    <a:pt x="1463014" y="564807"/>
                  </a:lnTo>
                  <a:lnTo>
                    <a:pt x="1474241" y="568502"/>
                  </a:lnTo>
                  <a:lnTo>
                    <a:pt x="1476692" y="555955"/>
                  </a:lnTo>
                  <a:lnTo>
                    <a:pt x="1478965" y="556691"/>
                  </a:lnTo>
                  <a:lnTo>
                    <a:pt x="1480693" y="543902"/>
                  </a:lnTo>
                  <a:lnTo>
                    <a:pt x="1483690" y="544893"/>
                  </a:lnTo>
                  <a:lnTo>
                    <a:pt x="1483690" y="531520"/>
                  </a:lnTo>
                  <a:lnTo>
                    <a:pt x="1469593" y="526859"/>
                  </a:lnTo>
                  <a:lnTo>
                    <a:pt x="1466367" y="539165"/>
                  </a:lnTo>
                  <a:lnTo>
                    <a:pt x="1460588" y="537260"/>
                  </a:lnTo>
                  <a:lnTo>
                    <a:pt x="1464106" y="538416"/>
                  </a:lnTo>
                  <a:lnTo>
                    <a:pt x="1468069" y="526364"/>
                  </a:lnTo>
                  <a:lnTo>
                    <a:pt x="1469593" y="526859"/>
                  </a:lnTo>
                  <a:lnTo>
                    <a:pt x="1470342" y="527100"/>
                  </a:lnTo>
                  <a:lnTo>
                    <a:pt x="1477340" y="516039"/>
                  </a:lnTo>
                  <a:lnTo>
                    <a:pt x="1453540" y="508190"/>
                  </a:lnTo>
                  <a:lnTo>
                    <a:pt x="1453540" y="534949"/>
                  </a:lnTo>
                  <a:lnTo>
                    <a:pt x="1447012" y="546150"/>
                  </a:lnTo>
                  <a:lnTo>
                    <a:pt x="1442161" y="544550"/>
                  </a:lnTo>
                  <a:lnTo>
                    <a:pt x="1445260" y="532218"/>
                  </a:lnTo>
                  <a:lnTo>
                    <a:pt x="1448269" y="533209"/>
                  </a:lnTo>
                  <a:lnTo>
                    <a:pt x="1446568" y="545998"/>
                  </a:lnTo>
                  <a:lnTo>
                    <a:pt x="1453540" y="534949"/>
                  </a:lnTo>
                  <a:lnTo>
                    <a:pt x="1453540" y="508190"/>
                  </a:lnTo>
                  <a:lnTo>
                    <a:pt x="1448701" y="506590"/>
                  </a:lnTo>
                  <a:lnTo>
                    <a:pt x="1442466" y="517906"/>
                  </a:lnTo>
                  <a:lnTo>
                    <a:pt x="1436433" y="515912"/>
                  </a:lnTo>
                  <a:lnTo>
                    <a:pt x="1431709" y="527735"/>
                  </a:lnTo>
                  <a:lnTo>
                    <a:pt x="1434922" y="515416"/>
                  </a:lnTo>
                  <a:lnTo>
                    <a:pt x="1435506" y="515607"/>
                  </a:lnTo>
                  <a:lnTo>
                    <a:pt x="1440497" y="503897"/>
                  </a:lnTo>
                  <a:lnTo>
                    <a:pt x="1441107" y="504088"/>
                  </a:lnTo>
                  <a:lnTo>
                    <a:pt x="1445895" y="492290"/>
                  </a:lnTo>
                  <a:lnTo>
                    <a:pt x="1436255" y="489115"/>
                  </a:lnTo>
                  <a:lnTo>
                    <a:pt x="1440624" y="490550"/>
                  </a:lnTo>
                  <a:lnTo>
                    <a:pt x="1442339" y="477748"/>
                  </a:lnTo>
                  <a:lnTo>
                    <a:pt x="1429905" y="473646"/>
                  </a:lnTo>
                  <a:lnTo>
                    <a:pt x="1428673" y="475538"/>
                  </a:lnTo>
                  <a:lnTo>
                    <a:pt x="1428673" y="526745"/>
                  </a:lnTo>
                  <a:lnTo>
                    <a:pt x="1424711" y="538797"/>
                  </a:lnTo>
                  <a:lnTo>
                    <a:pt x="1410398" y="534073"/>
                  </a:lnTo>
                  <a:lnTo>
                    <a:pt x="1417383" y="523011"/>
                  </a:lnTo>
                  <a:lnTo>
                    <a:pt x="1415122" y="522262"/>
                  </a:lnTo>
                  <a:lnTo>
                    <a:pt x="1422120" y="511200"/>
                  </a:lnTo>
                  <a:lnTo>
                    <a:pt x="1413827" y="508457"/>
                  </a:lnTo>
                  <a:lnTo>
                    <a:pt x="1411998" y="521233"/>
                  </a:lnTo>
                  <a:lnTo>
                    <a:pt x="1408976" y="533603"/>
                  </a:lnTo>
                  <a:lnTo>
                    <a:pt x="1404150" y="545388"/>
                  </a:lnTo>
                  <a:lnTo>
                    <a:pt x="1401140" y="544398"/>
                  </a:lnTo>
                  <a:lnTo>
                    <a:pt x="1405229" y="532371"/>
                  </a:lnTo>
                  <a:lnTo>
                    <a:pt x="1408341" y="520026"/>
                  </a:lnTo>
                  <a:lnTo>
                    <a:pt x="1406398" y="519391"/>
                  </a:lnTo>
                  <a:lnTo>
                    <a:pt x="1408036" y="519925"/>
                  </a:lnTo>
                  <a:lnTo>
                    <a:pt x="1413827" y="508457"/>
                  </a:lnTo>
                  <a:lnTo>
                    <a:pt x="1411566" y="507720"/>
                  </a:lnTo>
                  <a:lnTo>
                    <a:pt x="1420050" y="497154"/>
                  </a:lnTo>
                  <a:lnTo>
                    <a:pt x="1423822" y="498398"/>
                  </a:lnTo>
                  <a:lnTo>
                    <a:pt x="1420609" y="510692"/>
                  </a:lnTo>
                  <a:lnTo>
                    <a:pt x="1421358" y="510946"/>
                  </a:lnTo>
                  <a:lnTo>
                    <a:pt x="1426832" y="499389"/>
                  </a:lnTo>
                  <a:lnTo>
                    <a:pt x="1427594" y="499643"/>
                  </a:lnTo>
                  <a:lnTo>
                    <a:pt x="1425130" y="512191"/>
                  </a:lnTo>
                  <a:lnTo>
                    <a:pt x="1428127" y="513194"/>
                  </a:lnTo>
                  <a:lnTo>
                    <a:pt x="1427937" y="526491"/>
                  </a:lnTo>
                  <a:lnTo>
                    <a:pt x="1428673" y="526745"/>
                  </a:lnTo>
                  <a:lnTo>
                    <a:pt x="1428673" y="475538"/>
                  </a:lnTo>
                  <a:lnTo>
                    <a:pt x="1422704" y="484644"/>
                  </a:lnTo>
                  <a:lnTo>
                    <a:pt x="1422742" y="471284"/>
                  </a:lnTo>
                  <a:lnTo>
                    <a:pt x="1416773" y="482688"/>
                  </a:lnTo>
                  <a:lnTo>
                    <a:pt x="1403184" y="478205"/>
                  </a:lnTo>
                  <a:lnTo>
                    <a:pt x="1406715" y="479361"/>
                  </a:lnTo>
                  <a:lnTo>
                    <a:pt x="1412201" y="467804"/>
                  </a:lnTo>
                  <a:lnTo>
                    <a:pt x="1404848" y="465378"/>
                  </a:lnTo>
                  <a:lnTo>
                    <a:pt x="1397901" y="476465"/>
                  </a:lnTo>
                  <a:lnTo>
                    <a:pt x="1394650" y="475386"/>
                  </a:lnTo>
                  <a:lnTo>
                    <a:pt x="1389164" y="486956"/>
                  </a:lnTo>
                  <a:lnTo>
                    <a:pt x="1398206" y="489940"/>
                  </a:lnTo>
                  <a:lnTo>
                    <a:pt x="1388960" y="500253"/>
                  </a:lnTo>
                  <a:lnTo>
                    <a:pt x="1393482" y="501751"/>
                  </a:lnTo>
                  <a:lnTo>
                    <a:pt x="1387246" y="513067"/>
                  </a:lnTo>
                  <a:lnTo>
                    <a:pt x="1394104" y="515327"/>
                  </a:lnTo>
                  <a:lnTo>
                    <a:pt x="1397152" y="502958"/>
                  </a:lnTo>
                  <a:lnTo>
                    <a:pt x="1396644" y="502793"/>
                  </a:lnTo>
                  <a:lnTo>
                    <a:pt x="1400454" y="490689"/>
                  </a:lnTo>
                  <a:lnTo>
                    <a:pt x="1411008" y="494169"/>
                  </a:lnTo>
                  <a:lnTo>
                    <a:pt x="1411490" y="494322"/>
                  </a:lnTo>
                  <a:lnTo>
                    <a:pt x="1409306" y="506971"/>
                  </a:lnTo>
                  <a:lnTo>
                    <a:pt x="1411008" y="494169"/>
                  </a:lnTo>
                  <a:lnTo>
                    <a:pt x="1404035" y="505231"/>
                  </a:lnTo>
                  <a:lnTo>
                    <a:pt x="1404772" y="505485"/>
                  </a:lnTo>
                  <a:lnTo>
                    <a:pt x="1401559" y="517791"/>
                  </a:lnTo>
                  <a:lnTo>
                    <a:pt x="1395526" y="515797"/>
                  </a:lnTo>
                  <a:lnTo>
                    <a:pt x="1391551" y="527862"/>
                  </a:lnTo>
                  <a:lnTo>
                    <a:pt x="1365173" y="519163"/>
                  </a:lnTo>
                  <a:lnTo>
                    <a:pt x="1366888" y="506349"/>
                  </a:lnTo>
                  <a:lnTo>
                    <a:pt x="1373124" y="495046"/>
                  </a:lnTo>
                  <a:lnTo>
                    <a:pt x="1376146" y="496036"/>
                  </a:lnTo>
                  <a:lnTo>
                    <a:pt x="1374432" y="508838"/>
                  </a:lnTo>
                  <a:lnTo>
                    <a:pt x="1368196" y="520153"/>
                  </a:lnTo>
                  <a:lnTo>
                    <a:pt x="1391551" y="527862"/>
                  </a:lnTo>
                  <a:lnTo>
                    <a:pt x="1394104" y="515327"/>
                  </a:lnTo>
                  <a:lnTo>
                    <a:pt x="1375181" y="509092"/>
                  </a:lnTo>
                  <a:lnTo>
                    <a:pt x="1377645" y="496544"/>
                  </a:lnTo>
                  <a:lnTo>
                    <a:pt x="1379156" y="497027"/>
                  </a:lnTo>
                  <a:lnTo>
                    <a:pt x="1380883" y="484225"/>
                  </a:lnTo>
                  <a:lnTo>
                    <a:pt x="1373339" y="481736"/>
                  </a:lnTo>
                  <a:lnTo>
                    <a:pt x="1370114" y="494042"/>
                  </a:lnTo>
                  <a:lnTo>
                    <a:pt x="1366354" y="492798"/>
                  </a:lnTo>
                  <a:lnTo>
                    <a:pt x="1372679" y="481520"/>
                  </a:lnTo>
                  <a:lnTo>
                    <a:pt x="1380147" y="470611"/>
                  </a:lnTo>
                  <a:lnTo>
                    <a:pt x="1388440" y="459981"/>
                  </a:lnTo>
                  <a:lnTo>
                    <a:pt x="1393355" y="461594"/>
                  </a:lnTo>
                  <a:lnTo>
                    <a:pt x="1394320" y="448538"/>
                  </a:lnTo>
                  <a:lnTo>
                    <a:pt x="1387538" y="446303"/>
                  </a:lnTo>
                  <a:lnTo>
                    <a:pt x="1383563" y="458355"/>
                  </a:lnTo>
                  <a:lnTo>
                    <a:pt x="1385430" y="458978"/>
                  </a:lnTo>
                  <a:lnTo>
                    <a:pt x="1375765" y="455790"/>
                  </a:lnTo>
                  <a:lnTo>
                    <a:pt x="1377746" y="443064"/>
                  </a:lnTo>
                  <a:lnTo>
                    <a:pt x="1374267" y="449745"/>
                  </a:lnTo>
                  <a:lnTo>
                    <a:pt x="1374152" y="448881"/>
                  </a:lnTo>
                  <a:lnTo>
                    <a:pt x="1374889" y="444106"/>
                  </a:lnTo>
                  <a:lnTo>
                    <a:pt x="1370050" y="449287"/>
                  </a:lnTo>
                  <a:lnTo>
                    <a:pt x="1364564" y="446938"/>
                  </a:lnTo>
                  <a:lnTo>
                    <a:pt x="1361173" y="450354"/>
                  </a:lnTo>
                  <a:lnTo>
                    <a:pt x="1361909" y="437845"/>
                  </a:lnTo>
                  <a:lnTo>
                    <a:pt x="1357312" y="449707"/>
                  </a:lnTo>
                  <a:lnTo>
                    <a:pt x="1351902" y="447916"/>
                  </a:lnTo>
                  <a:lnTo>
                    <a:pt x="1350073" y="460692"/>
                  </a:lnTo>
                  <a:lnTo>
                    <a:pt x="1358049" y="449948"/>
                  </a:lnTo>
                  <a:lnTo>
                    <a:pt x="1356220" y="462711"/>
                  </a:lnTo>
                  <a:lnTo>
                    <a:pt x="1362722" y="464858"/>
                  </a:lnTo>
                  <a:lnTo>
                    <a:pt x="1361605" y="455091"/>
                  </a:lnTo>
                  <a:lnTo>
                    <a:pt x="1362151" y="456120"/>
                  </a:lnTo>
                  <a:lnTo>
                    <a:pt x="1366672" y="453834"/>
                  </a:lnTo>
                  <a:lnTo>
                    <a:pt x="1371041" y="451967"/>
                  </a:lnTo>
                  <a:lnTo>
                    <a:pt x="1371841" y="454431"/>
                  </a:lnTo>
                  <a:lnTo>
                    <a:pt x="1362722" y="464858"/>
                  </a:lnTo>
                  <a:lnTo>
                    <a:pt x="1350073" y="460692"/>
                  </a:lnTo>
                  <a:lnTo>
                    <a:pt x="1344917" y="458990"/>
                  </a:lnTo>
                  <a:lnTo>
                    <a:pt x="1338681" y="470306"/>
                  </a:lnTo>
                  <a:lnTo>
                    <a:pt x="1340180" y="470801"/>
                  </a:lnTo>
                  <a:lnTo>
                    <a:pt x="1337716" y="483362"/>
                  </a:lnTo>
                  <a:lnTo>
                    <a:pt x="1343952" y="472046"/>
                  </a:lnTo>
                  <a:lnTo>
                    <a:pt x="1344688" y="472300"/>
                  </a:lnTo>
                  <a:lnTo>
                    <a:pt x="1340726" y="484352"/>
                  </a:lnTo>
                  <a:lnTo>
                    <a:pt x="1345996" y="486092"/>
                  </a:lnTo>
                  <a:lnTo>
                    <a:pt x="1352791" y="488327"/>
                  </a:lnTo>
                  <a:lnTo>
                    <a:pt x="1357515" y="476516"/>
                  </a:lnTo>
                  <a:lnTo>
                    <a:pt x="1360309" y="477431"/>
                  </a:lnTo>
                  <a:lnTo>
                    <a:pt x="1357782" y="489978"/>
                  </a:lnTo>
                  <a:lnTo>
                    <a:pt x="1353693" y="502005"/>
                  </a:lnTo>
                  <a:lnTo>
                    <a:pt x="1337030" y="496519"/>
                  </a:lnTo>
                  <a:lnTo>
                    <a:pt x="1338262" y="496912"/>
                  </a:lnTo>
                  <a:lnTo>
                    <a:pt x="1345996" y="486092"/>
                  </a:lnTo>
                  <a:lnTo>
                    <a:pt x="1337716" y="483362"/>
                  </a:lnTo>
                  <a:lnTo>
                    <a:pt x="1323213" y="478574"/>
                  </a:lnTo>
                  <a:lnTo>
                    <a:pt x="1320927" y="491197"/>
                  </a:lnTo>
                  <a:lnTo>
                    <a:pt x="1311884" y="488213"/>
                  </a:lnTo>
                  <a:lnTo>
                    <a:pt x="1318869" y="477139"/>
                  </a:lnTo>
                  <a:lnTo>
                    <a:pt x="1323213" y="478574"/>
                  </a:lnTo>
                  <a:lnTo>
                    <a:pt x="1329423" y="480618"/>
                  </a:lnTo>
                  <a:lnTo>
                    <a:pt x="1333931" y="468731"/>
                  </a:lnTo>
                  <a:lnTo>
                    <a:pt x="1339342" y="457161"/>
                  </a:lnTo>
                  <a:lnTo>
                    <a:pt x="1339811" y="457301"/>
                  </a:lnTo>
                  <a:lnTo>
                    <a:pt x="1341348" y="444449"/>
                  </a:lnTo>
                  <a:lnTo>
                    <a:pt x="1337411" y="456514"/>
                  </a:lnTo>
                  <a:lnTo>
                    <a:pt x="1332750" y="454977"/>
                  </a:lnTo>
                  <a:lnTo>
                    <a:pt x="1333817" y="441960"/>
                  </a:lnTo>
                  <a:lnTo>
                    <a:pt x="1329093" y="453771"/>
                  </a:lnTo>
                  <a:lnTo>
                    <a:pt x="1321346" y="464578"/>
                  </a:lnTo>
                  <a:lnTo>
                    <a:pt x="1323682" y="451980"/>
                  </a:lnTo>
                  <a:lnTo>
                    <a:pt x="1307985" y="446811"/>
                  </a:lnTo>
                  <a:lnTo>
                    <a:pt x="1314970" y="435749"/>
                  </a:lnTo>
                  <a:lnTo>
                    <a:pt x="1311757" y="448043"/>
                  </a:lnTo>
                  <a:lnTo>
                    <a:pt x="1315529" y="449287"/>
                  </a:lnTo>
                  <a:lnTo>
                    <a:pt x="1326946" y="439699"/>
                  </a:lnTo>
                  <a:lnTo>
                    <a:pt x="1333817" y="441960"/>
                  </a:lnTo>
                  <a:lnTo>
                    <a:pt x="1336078" y="442696"/>
                  </a:lnTo>
                  <a:lnTo>
                    <a:pt x="1337792" y="429907"/>
                  </a:lnTo>
                  <a:lnTo>
                    <a:pt x="1340764" y="430872"/>
                  </a:lnTo>
                  <a:lnTo>
                    <a:pt x="1342517" y="418096"/>
                  </a:lnTo>
                  <a:lnTo>
                    <a:pt x="1347711" y="419811"/>
                  </a:lnTo>
                  <a:lnTo>
                    <a:pt x="1344587" y="432130"/>
                  </a:lnTo>
                  <a:lnTo>
                    <a:pt x="1342326" y="431380"/>
                  </a:lnTo>
                  <a:lnTo>
                    <a:pt x="1336078" y="442696"/>
                  </a:lnTo>
                  <a:lnTo>
                    <a:pt x="1341348" y="444449"/>
                  </a:lnTo>
                  <a:lnTo>
                    <a:pt x="1348460" y="446786"/>
                  </a:lnTo>
                  <a:lnTo>
                    <a:pt x="1358061" y="436575"/>
                  </a:lnTo>
                  <a:lnTo>
                    <a:pt x="1362875" y="424789"/>
                  </a:lnTo>
                  <a:lnTo>
                    <a:pt x="1359865" y="423799"/>
                  </a:lnTo>
                  <a:lnTo>
                    <a:pt x="1363091" y="411492"/>
                  </a:lnTo>
                  <a:lnTo>
                    <a:pt x="1357045" y="422871"/>
                  </a:lnTo>
                  <a:lnTo>
                    <a:pt x="1347800" y="419823"/>
                  </a:lnTo>
                  <a:lnTo>
                    <a:pt x="1350276" y="407263"/>
                  </a:lnTo>
                  <a:lnTo>
                    <a:pt x="1340548" y="404063"/>
                  </a:lnTo>
                  <a:lnTo>
                    <a:pt x="1343063" y="404876"/>
                  </a:lnTo>
                  <a:lnTo>
                    <a:pt x="1345971" y="392468"/>
                  </a:lnTo>
                  <a:lnTo>
                    <a:pt x="1340256" y="403961"/>
                  </a:lnTo>
                  <a:lnTo>
                    <a:pt x="1326159" y="399313"/>
                  </a:lnTo>
                  <a:lnTo>
                    <a:pt x="1324444" y="412115"/>
                  </a:lnTo>
                  <a:lnTo>
                    <a:pt x="1331976" y="414604"/>
                  </a:lnTo>
                  <a:lnTo>
                    <a:pt x="1330261" y="427405"/>
                  </a:lnTo>
                  <a:lnTo>
                    <a:pt x="1333741" y="428561"/>
                  </a:lnTo>
                  <a:lnTo>
                    <a:pt x="1327251" y="426415"/>
                  </a:lnTo>
                  <a:lnTo>
                    <a:pt x="1331976" y="414604"/>
                  </a:lnTo>
                  <a:lnTo>
                    <a:pt x="1319504" y="410489"/>
                  </a:lnTo>
                  <a:lnTo>
                    <a:pt x="1310297" y="420814"/>
                  </a:lnTo>
                  <a:lnTo>
                    <a:pt x="1324648" y="425564"/>
                  </a:lnTo>
                  <a:lnTo>
                    <a:pt x="1306995" y="419747"/>
                  </a:lnTo>
                  <a:lnTo>
                    <a:pt x="1306995" y="446493"/>
                  </a:lnTo>
                  <a:lnTo>
                    <a:pt x="1301750" y="458127"/>
                  </a:lnTo>
                  <a:lnTo>
                    <a:pt x="1302702" y="445084"/>
                  </a:lnTo>
                  <a:lnTo>
                    <a:pt x="1306995" y="446493"/>
                  </a:lnTo>
                  <a:lnTo>
                    <a:pt x="1306995" y="419747"/>
                  </a:lnTo>
                  <a:lnTo>
                    <a:pt x="1296454" y="416267"/>
                  </a:lnTo>
                  <a:lnTo>
                    <a:pt x="1298613" y="416966"/>
                  </a:lnTo>
                  <a:lnTo>
                    <a:pt x="1307109" y="406400"/>
                  </a:lnTo>
                  <a:lnTo>
                    <a:pt x="1289773" y="400685"/>
                  </a:lnTo>
                  <a:lnTo>
                    <a:pt x="1290307" y="414235"/>
                  </a:lnTo>
                  <a:lnTo>
                    <a:pt x="1288059" y="413486"/>
                  </a:lnTo>
                  <a:lnTo>
                    <a:pt x="1285595" y="426046"/>
                  </a:lnTo>
                  <a:lnTo>
                    <a:pt x="1282255" y="424942"/>
                  </a:lnTo>
                  <a:lnTo>
                    <a:pt x="1276438" y="436397"/>
                  </a:lnTo>
                  <a:lnTo>
                    <a:pt x="1285748" y="439470"/>
                  </a:lnTo>
                  <a:lnTo>
                    <a:pt x="1295171" y="442595"/>
                  </a:lnTo>
                  <a:lnTo>
                    <a:pt x="1286675" y="453148"/>
                  </a:lnTo>
                  <a:lnTo>
                    <a:pt x="1287513" y="453428"/>
                  </a:lnTo>
                  <a:lnTo>
                    <a:pt x="1289024" y="453936"/>
                  </a:lnTo>
                  <a:lnTo>
                    <a:pt x="1286713" y="466534"/>
                  </a:lnTo>
                  <a:lnTo>
                    <a:pt x="1288732" y="467194"/>
                  </a:lnTo>
                  <a:lnTo>
                    <a:pt x="1292136" y="454952"/>
                  </a:lnTo>
                  <a:lnTo>
                    <a:pt x="1293177" y="455295"/>
                  </a:lnTo>
                  <a:lnTo>
                    <a:pt x="1298905" y="443814"/>
                  </a:lnTo>
                  <a:lnTo>
                    <a:pt x="1301267" y="444601"/>
                  </a:lnTo>
                  <a:lnTo>
                    <a:pt x="1290167" y="467677"/>
                  </a:lnTo>
                  <a:lnTo>
                    <a:pt x="1291742" y="468198"/>
                  </a:lnTo>
                  <a:lnTo>
                    <a:pt x="1297978" y="456882"/>
                  </a:lnTo>
                  <a:lnTo>
                    <a:pt x="1299489" y="457390"/>
                  </a:lnTo>
                  <a:lnTo>
                    <a:pt x="1300784" y="471182"/>
                  </a:lnTo>
                  <a:lnTo>
                    <a:pt x="1295298" y="482739"/>
                  </a:lnTo>
                  <a:lnTo>
                    <a:pt x="1289926" y="480961"/>
                  </a:lnTo>
                  <a:lnTo>
                    <a:pt x="1278801" y="490664"/>
                  </a:lnTo>
                  <a:lnTo>
                    <a:pt x="1359382" y="517258"/>
                  </a:lnTo>
                  <a:lnTo>
                    <a:pt x="1303058" y="498690"/>
                  </a:lnTo>
                  <a:lnTo>
                    <a:pt x="1303058" y="512051"/>
                  </a:lnTo>
                  <a:lnTo>
                    <a:pt x="1086129" y="440499"/>
                  </a:lnTo>
                  <a:lnTo>
                    <a:pt x="1079893" y="451815"/>
                  </a:lnTo>
                  <a:lnTo>
                    <a:pt x="1078382" y="451319"/>
                  </a:lnTo>
                  <a:lnTo>
                    <a:pt x="1080096" y="438518"/>
                  </a:lnTo>
                  <a:lnTo>
                    <a:pt x="1081443" y="438950"/>
                  </a:lnTo>
                  <a:lnTo>
                    <a:pt x="1085773" y="427012"/>
                  </a:lnTo>
                  <a:lnTo>
                    <a:pt x="1087094" y="427443"/>
                  </a:lnTo>
                  <a:lnTo>
                    <a:pt x="1096899" y="430669"/>
                  </a:lnTo>
                  <a:lnTo>
                    <a:pt x="1098613" y="417868"/>
                  </a:lnTo>
                  <a:lnTo>
                    <a:pt x="1104087" y="406311"/>
                  </a:lnTo>
                  <a:lnTo>
                    <a:pt x="1106347" y="407060"/>
                  </a:lnTo>
                  <a:lnTo>
                    <a:pt x="1104646" y="419862"/>
                  </a:lnTo>
                  <a:lnTo>
                    <a:pt x="1102385" y="419112"/>
                  </a:lnTo>
                  <a:lnTo>
                    <a:pt x="1096899" y="430669"/>
                  </a:lnTo>
                  <a:lnTo>
                    <a:pt x="1235798" y="476504"/>
                  </a:lnTo>
                  <a:lnTo>
                    <a:pt x="1087094" y="427443"/>
                  </a:lnTo>
                  <a:lnTo>
                    <a:pt x="1086891" y="440740"/>
                  </a:lnTo>
                  <a:lnTo>
                    <a:pt x="1303058" y="512051"/>
                  </a:lnTo>
                  <a:lnTo>
                    <a:pt x="1303058" y="498690"/>
                  </a:lnTo>
                  <a:lnTo>
                    <a:pt x="1252893" y="482130"/>
                  </a:lnTo>
                  <a:lnTo>
                    <a:pt x="1254594" y="469328"/>
                  </a:lnTo>
                  <a:lnTo>
                    <a:pt x="1262900" y="472059"/>
                  </a:lnTo>
                  <a:lnTo>
                    <a:pt x="1266075" y="473100"/>
                  </a:lnTo>
                  <a:lnTo>
                    <a:pt x="1268387" y="460489"/>
                  </a:lnTo>
                  <a:lnTo>
                    <a:pt x="1275219" y="449376"/>
                  </a:lnTo>
                  <a:lnTo>
                    <a:pt x="1245323" y="439508"/>
                  </a:lnTo>
                  <a:lnTo>
                    <a:pt x="1238986" y="450799"/>
                  </a:lnTo>
                  <a:lnTo>
                    <a:pt x="1236065" y="449834"/>
                  </a:lnTo>
                  <a:lnTo>
                    <a:pt x="1237691" y="436994"/>
                  </a:lnTo>
                  <a:lnTo>
                    <a:pt x="1233474" y="448983"/>
                  </a:lnTo>
                  <a:lnTo>
                    <a:pt x="1232204" y="448564"/>
                  </a:lnTo>
                  <a:lnTo>
                    <a:pt x="1231265" y="448246"/>
                  </a:lnTo>
                  <a:lnTo>
                    <a:pt x="1224229" y="459295"/>
                  </a:lnTo>
                  <a:lnTo>
                    <a:pt x="1240028" y="464515"/>
                  </a:lnTo>
                  <a:lnTo>
                    <a:pt x="1190713" y="448246"/>
                  </a:lnTo>
                  <a:lnTo>
                    <a:pt x="1224229" y="459295"/>
                  </a:lnTo>
                  <a:lnTo>
                    <a:pt x="1225423" y="446316"/>
                  </a:lnTo>
                  <a:lnTo>
                    <a:pt x="1224673" y="446074"/>
                  </a:lnTo>
                  <a:lnTo>
                    <a:pt x="1234681" y="436003"/>
                  </a:lnTo>
                  <a:lnTo>
                    <a:pt x="1165809" y="413296"/>
                  </a:lnTo>
                  <a:lnTo>
                    <a:pt x="1168361" y="414121"/>
                  </a:lnTo>
                  <a:lnTo>
                    <a:pt x="1173099" y="402310"/>
                  </a:lnTo>
                  <a:lnTo>
                    <a:pt x="1171587" y="401815"/>
                  </a:lnTo>
                  <a:lnTo>
                    <a:pt x="1165059" y="413042"/>
                  </a:lnTo>
                  <a:lnTo>
                    <a:pt x="1137018" y="403796"/>
                  </a:lnTo>
                  <a:lnTo>
                    <a:pt x="1153287" y="409155"/>
                  </a:lnTo>
                  <a:lnTo>
                    <a:pt x="1157376" y="397129"/>
                  </a:lnTo>
                  <a:lnTo>
                    <a:pt x="1159814" y="397929"/>
                  </a:lnTo>
                  <a:lnTo>
                    <a:pt x="1166647" y="386816"/>
                  </a:lnTo>
                  <a:lnTo>
                    <a:pt x="1149946" y="381304"/>
                  </a:lnTo>
                  <a:lnTo>
                    <a:pt x="1153172" y="368998"/>
                  </a:lnTo>
                  <a:lnTo>
                    <a:pt x="1156576" y="361810"/>
                  </a:lnTo>
                  <a:lnTo>
                    <a:pt x="1151661" y="368503"/>
                  </a:lnTo>
                  <a:lnTo>
                    <a:pt x="1147724" y="367207"/>
                  </a:lnTo>
                  <a:lnTo>
                    <a:pt x="1149604" y="354444"/>
                  </a:lnTo>
                  <a:lnTo>
                    <a:pt x="1148105" y="353949"/>
                  </a:lnTo>
                  <a:lnTo>
                    <a:pt x="1141857" y="365264"/>
                  </a:lnTo>
                  <a:lnTo>
                    <a:pt x="1140358" y="364769"/>
                  </a:lnTo>
                  <a:lnTo>
                    <a:pt x="1138643" y="377583"/>
                  </a:lnTo>
                  <a:lnTo>
                    <a:pt x="1131646" y="388645"/>
                  </a:lnTo>
                  <a:lnTo>
                    <a:pt x="1135621" y="376580"/>
                  </a:lnTo>
                  <a:lnTo>
                    <a:pt x="1137335" y="363778"/>
                  </a:lnTo>
                  <a:lnTo>
                    <a:pt x="1129347" y="374510"/>
                  </a:lnTo>
                  <a:lnTo>
                    <a:pt x="1124978" y="373075"/>
                  </a:lnTo>
                  <a:lnTo>
                    <a:pt x="1123886" y="359333"/>
                  </a:lnTo>
                  <a:lnTo>
                    <a:pt x="1106919" y="353745"/>
                  </a:lnTo>
                  <a:lnTo>
                    <a:pt x="1104455" y="339559"/>
                  </a:lnTo>
                  <a:lnTo>
                    <a:pt x="1094384" y="349605"/>
                  </a:lnTo>
                  <a:lnTo>
                    <a:pt x="1100416" y="351599"/>
                  </a:lnTo>
                  <a:lnTo>
                    <a:pt x="1094930" y="363156"/>
                  </a:lnTo>
                  <a:lnTo>
                    <a:pt x="1103985" y="366153"/>
                  </a:lnTo>
                  <a:lnTo>
                    <a:pt x="1103757" y="379450"/>
                  </a:lnTo>
                  <a:lnTo>
                    <a:pt x="1103007" y="379196"/>
                  </a:lnTo>
                  <a:lnTo>
                    <a:pt x="1096022" y="390271"/>
                  </a:lnTo>
                  <a:lnTo>
                    <a:pt x="1099019" y="391274"/>
                  </a:lnTo>
                  <a:lnTo>
                    <a:pt x="1096556" y="403821"/>
                  </a:lnTo>
                  <a:lnTo>
                    <a:pt x="1098804" y="404571"/>
                  </a:lnTo>
                  <a:lnTo>
                    <a:pt x="1091565" y="415544"/>
                  </a:lnTo>
                  <a:lnTo>
                    <a:pt x="1080274" y="411822"/>
                  </a:lnTo>
                  <a:lnTo>
                    <a:pt x="1082027" y="412394"/>
                  </a:lnTo>
                  <a:lnTo>
                    <a:pt x="1089342" y="401434"/>
                  </a:lnTo>
                  <a:lnTo>
                    <a:pt x="1094600" y="389801"/>
                  </a:lnTo>
                  <a:lnTo>
                    <a:pt x="1103985" y="366153"/>
                  </a:lnTo>
                  <a:lnTo>
                    <a:pt x="1087729" y="360794"/>
                  </a:lnTo>
                  <a:lnTo>
                    <a:pt x="1087729" y="387527"/>
                  </a:lnTo>
                  <a:lnTo>
                    <a:pt x="1082243" y="399097"/>
                  </a:lnTo>
                  <a:lnTo>
                    <a:pt x="1085253" y="400088"/>
                  </a:lnTo>
                  <a:lnTo>
                    <a:pt x="1078268" y="411162"/>
                  </a:lnTo>
                  <a:lnTo>
                    <a:pt x="1072984" y="409422"/>
                  </a:lnTo>
                  <a:lnTo>
                    <a:pt x="1079982" y="398348"/>
                  </a:lnTo>
                  <a:lnTo>
                    <a:pt x="1012304" y="376034"/>
                  </a:lnTo>
                  <a:lnTo>
                    <a:pt x="1012304" y="563257"/>
                  </a:lnTo>
                  <a:lnTo>
                    <a:pt x="985494" y="554418"/>
                  </a:lnTo>
                  <a:lnTo>
                    <a:pt x="992085" y="556577"/>
                  </a:lnTo>
                  <a:lnTo>
                    <a:pt x="995095" y="544220"/>
                  </a:lnTo>
                  <a:lnTo>
                    <a:pt x="1004735" y="547395"/>
                  </a:lnTo>
                  <a:lnTo>
                    <a:pt x="995934" y="557847"/>
                  </a:lnTo>
                  <a:lnTo>
                    <a:pt x="1012304" y="563257"/>
                  </a:lnTo>
                  <a:lnTo>
                    <a:pt x="1012304" y="376034"/>
                  </a:lnTo>
                  <a:lnTo>
                    <a:pt x="989380" y="368477"/>
                  </a:lnTo>
                  <a:lnTo>
                    <a:pt x="989380" y="528942"/>
                  </a:lnTo>
                  <a:lnTo>
                    <a:pt x="987132" y="541578"/>
                  </a:lnTo>
                  <a:lnTo>
                    <a:pt x="989063" y="542226"/>
                  </a:lnTo>
                  <a:lnTo>
                    <a:pt x="983589" y="553783"/>
                  </a:lnTo>
                  <a:lnTo>
                    <a:pt x="954303" y="544131"/>
                  </a:lnTo>
                  <a:lnTo>
                    <a:pt x="980579" y="552780"/>
                  </a:lnTo>
                  <a:lnTo>
                    <a:pt x="986815" y="541477"/>
                  </a:lnTo>
                  <a:lnTo>
                    <a:pt x="952906" y="530288"/>
                  </a:lnTo>
                  <a:lnTo>
                    <a:pt x="951941" y="543344"/>
                  </a:lnTo>
                  <a:lnTo>
                    <a:pt x="911999" y="530174"/>
                  </a:lnTo>
                  <a:lnTo>
                    <a:pt x="915225" y="517855"/>
                  </a:lnTo>
                  <a:lnTo>
                    <a:pt x="919010" y="508406"/>
                  </a:lnTo>
                  <a:lnTo>
                    <a:pt x="919111" y="506996"/>
                  </a:lnTo>
                  <a:lnTo>
                    <a:pt x="910805" y="516394"/>
                  </a:lnTo>
                  <a:lnTo>
                    <a:pt x="905052" y="514502"/>
                  </a:lnTo>
                  <a:lnTo>
                    <a:pt x="903846" y="500735"/>
                  </a:lnTo>
                  <a:lnTo>
                    <a:pt x="904341" y="487527"/>
                  </a:lnTo>
                  <a:lnTo>
                    <a:pt x="905662" y="501332"/>
                  </a:lnTo>
                  <a:lnTo>
                    <a:pt x="911098" y="503123"/>
                  </a:lnTo>
                  <a:lnTo>
                    <a:pt x="920229" y="492772"/>
                  </a:lnTo>
                  <a:lnTo>
                    <a:pt x="922426" y="493483"/>
                  </a:lnTo>
                  <a:lnTo>
                    <a:pt x="929411" y="482434"/>
                  </a:lnTo>
                  <a:lnTo>
                    <a:pt x="936955" y="484911"/>
                  </a:lnTo>
                  <a:lnTo>
                    <a:pt x="935990" y="497967"/>
                  </a:lnTo>
                  <a:lnTo>
                    <a:pt x="939749" y="499211"/>
                  </a:lnTo>
                  <a:lnTo>
                    <a:pt x="938047" y="512013"/>
                  </a:lnTo>
                  <a:lnTo>
                    <a:pt x="934072" y="524078"/>
                  </a:lnTo>
                  <a:lnTo>
                    <a:pt x="934923" y="524370"/>
                  </a:lnTo>
                  <a:lnTo>
                    <a:pt x="920508" y="519607"/>
                  </a:lnTo>
                  <a:lnTo>
                    <a:pt x="915022" y="531164"/>
                  </a:lnTo>
                  <a:lnTo>
                    <a:pt x="949680" y="542594"/>
                  </a:lnTo>
                  <a:lnTo>
                    <a:pt x="952677" y="530212"/>
                  </a:lnTo>
                  <a:lnTo>
                    <a:pt x="937183" y="525106"/>
                  </a:lnTo>
                  <a:lnTo>
                    <a:pt x="941819" y="513257"/>
                  </a:lnTo>
                  <a:lnTo>
                    <a:pt x="939622" y="525907"/>
                  </a:lnTo>
                  <a:lnTo>
                    <a:pt x="945946" y="514629"/>
                  </a:lnTo>
                  <a:lnTo>
                    <a:pt x="947750" y="515213"/>
                  </a:lnTo>
                  <a:lnTo>
                    <a:pt x="943864" y="527304"/>
                  </a:lnTo>
                  <a:lnTo>
                    <a:pt x="945375" y="527799"/>
                  </a:lnTo>
                  <a:lnTo>
                    <a:pt x="951522" y="516470"/>
                  </a:lnTo>
                  <a:lnTo>
                    <a:pt x="954227" y="517347"/>
                  </a:lnTo>
                  <a:lnTo>
                    <a:pt x="957846" y="505167"/>
                  </a:lnTo>
                  <a:lnTo>
                    <a:pt x="958583" y="518782"/>
                  </a:lnTo>
                  <a:lnTo>
                    <a:pt x="977226" y="524941"/>
                  </a:lnTo>
                  <a:lnTo>
                    <a:pt x="967981" y="535254"/>
                  </a:lnTo>
                  <a:lnTo>
                    <a:pt x="984554" y="540727"/>
                  </a:lnTo>
                  <a:lnTo>
                    <a:pt x="984008" y="527177"/>
                  </a:lnTo>
                  <a:lnTo>
                    <a:pt x="989380" y="528942"/>
                  </a:lnTo>
                  <a:lnTo>
                    <a:pt x="989380" y="368477"/>
                  </a:lnTo>
                  <a:lnTo>
                    <a:pt x="957046" y="357809"/>
                  </a:lnTo>
                  <a:lnTo>
                    <a:pt x="957046" y="411314"/>
                  </a:lnTo>
                  <a:lnTo>
                    <a:pt x="949312" y="422122"/>
                  </a:lnTo>
                  <a:lnTo>
                    <a:pt x="950277" y="409067"/>
                  </a:lnTo>
                  <a:lnTo>
                    <a:pt x="942530" y="419874"/>
                  </a:lnTo>
                  <a:lnTo>
                    <a:pt x="948461" y="408482"/>
                  </a:lnTo>
                  <a:lnTo>
                    <a:pt x="950277" y="409067"/>
                  </a:lnTo>
                  <a:lnTo>
                    <a:pt x="957046" y="411314"/>
                  </a:lnTo>
                  <a:lnTo>
                    <a:pt x="957046" y="357809"/>
                  </a:lnTo>
                  <a:lnTo>
                    <a:pt x="934542" y="350380"/>
                  </a:lnTo>
                  <a:lnTo>
                    <a:pt x="944740" y="327012"/>
                  </a:lnTo>
                  <a:lnTo>
                    <a:pt x="943038" y="339813"/>
                  </a:lnTo>
                  <a:lnTo>
                    <a:pt x="942416" y="339598"/>
                  </a:lnTo>
                  <a:lnTo>
                    <a:pt x="936891" y="351155"/>
                  </a:lnTo>
                  <a:lnTo>
                    <a:pt x="1076210" y="397103"/>
                  </a:lnTo>
                  <a:lnTo>
                    <a:pt x="1080947" y="385292"/>
                  </a:lnTo>
                  <a:lnTo>
                    <a:pt x="988517" y="354812"/>
                  </a:lnTo>
                  <a:lnTo>
                    <a:pt x="994283" y="356704"/>
                  </a:lnTo>
                  <a:lnTo>
                    <a:pt x="996556" y="344106"/>
                  </a:lnTo>
                  <a:lnTo>
                    <a:pt x="1000518" y="345401"/>
                  </a:lnTo>
                  <a:lnTo>
                    <a:pt x="994283" y="356704"/>
                  </a:lnTo>
                  <a:lnTo>
                    <a:pt x="1080947" y="385292"/>
                  </a:lnTo>
                  <a:lnTo>
                    <a:pt x="1087729" y="387527"/>
                  </a:lnTo>
                  <a:lnTo>
                    <a:pt x="1087729" y="360794"/>
                  </a:lnTo>
                  <a:lnTo>
                    <a:pt x="1025194" y="340169"/>
                  </a:lnTo>
                  <a:lnTo>
                    <a:pt x="1069784" y="354863"/>
                  </a:lnTo>
                  <a:lnTo>
                    <a:pt x="1072705" y="342455"/>
                  </a:lnTo>
                  <a:lnTo>
                    <a:pt x="1064031" y="339598"/>
                  </a:lnTo>
                  <a:lnTo>
                    <a:pt x="1067460" y="327355"/>
                  </a:lnTo>
                  <a:lnTo>
                    <a:pt x="1058862" y="337375"/>
                  </a:lnTo>
                  <a:lnTo>
                    <a:pt x="1058862" y="335699"/>
                  </a:lnTo>
                  <a:lnTo>
                    <a:pt x="1059103" y="332435"/>
                  </a:lnTo>
                  <a:lnTo>
                    <a:pt x="1059103" y="329920"/>
                  </a:lnTo>
                  <a:lnTo>
                    <a:pt x="1055789" y="334276"/>
                  </a:lnTo>
                  <a:lnTo>
                    <a:pt x="1053934" y="334175"/>
                  </a:lnTo>
                  <a:lnTo>
                    <a:pt x="1052233" y="333654"/>
                  </a:lnTo>
                  <a:lnTo>
                    <a:pt x="1050747" y="335229"/>
                  </a:lnTo>
                  <a:lnTo>
                    <a:pt x="1043889" y="332955"/>
                  </a:lnTo>
                  <a:lnTo>
                    <a:pt x="1046695" y="320509"/>
                  </a:lnTo>
                  <a:lnTo>
                    <a:pt x="1052271" y="308978"/>
                  </a:lnTo>
                  <a:lnTo>
                    <a:pt x="1049032" y="307911"/>
                  </a:lnTo>
                  <a:lnTo>
                    <a:pt x="1045324" y="320052"/>
                  </a:lnTo>
                  <a:lnTo>
                    <a:pt x="1045743" y="320192"/>
                  </a:lnTo>
                  <a:lnTo>
                    <a:pt x="1040130" y="331711"/>
                  </a:lnTo>
                  <a:lnTo>
                    <a:pt x="1041425" y="332143"/>
                  </a:lnTo>
                  <a:lnTo>
                    <a:pt x="1000188" y="318541"/>
                  </a:lnTo>
                  <a:lnTo>
                    <a:pt x="996950" y="323075"/>
                  </a:lnTo>
                  <a:lnTo>
                    <a:pt x="996950" y="330860"/>
                  </a:lnTo>
                  <a:lnTo>
                    <a:pt x="995032" y="343585"/>
                  </a:lnTo>
                  <a:lnTo>
                    <a:pt x="995959" y="343903"/>
                  </a:lnTo>
                  <a:lnTo>
                    <a:pt x="992987" y="342912"/>
                  </a:lnTo>
                  <a:lnTo>
                    <a:pt x="996950" y="330860"/>
                  </a:lnTo>
                  <a:lnTo>
                    <a:pt x="996950" y="323075"/>
                  </a:lnTo>
                  <a:lnTo>
                    <a:pt x="992441" y="329361"/>
                  </a:lnTo>
                  <a:lnTo>
                    <a:pt x="993940" y="329869"/>
                  </a:lnTo>
                  <a:lnTo>
                    <a:pt x="986955" y="340918"/>
                  </a:lnTo>
                  <a:lnTo>
                    <a:pt x="992327" y="342696"/>
                  </a:lnTo>
                  <a:lnTo>
                    <a:pt x="984694" y="340182"/>
                  </a:lnTo>
                  <a:lnTo>
                    <a:pt x="990930" y="328866"/>
                  </a:lnTo>
                  <a:lnTo>
                    <a:pt x="992441" y="329361"/>
                  </a:lnTo>
                  <a:lnTo>
                    <a:pt x="994460" y="316649"/>
                  </a:lnTo>
                  <a:lnTo>
                    <a:pt x="998321" y="304558"/>
                  </a:lnTo>
                  <a:lnTo>
                    <a:pt x="995870" y="303745"/>
                  </a:lnTo>
                  <a:lnTo>
                    <a:pt x="994156" y="316547"/>
                  </a:lnTo>
                  <a:lnTo>
                    <a:pt x="988123" y="314566"/>
                  </a:lnTo>
                  <a:lnTo>
                    <a:pt x="993609" y="302996"/>
                  </a:lnTo>
                  <a:lnTo>
                    <a:pt x="997585" y="290944"/>
                  </a:lnTo>
                  <a:lnTo>
                    <a:pt x="1007770" y="294297"/>
                  </a:lnTo>
                  <a:lnTo>
                    <a:pt x="1007567" y="298691"/>
                  </a:lnTo>
                  <a:lnTo>
                    <a:pt x="1009650" y="294919"/>
                  </a:lnTo>
                  <a:lnTo>
                    <a:pt x="1010399" y="295160"/>
                  </a:lnTo>
                  <a:lnTo>
                    <a:pt x="1011656" y="282206"/>
                  </a:lnTo>
                  <a:lnTo>
                    <a:pt x="997800" y="277634"/>
                  </a:lnTo>
                  <a:lnTo>
                    <a:pt x="995324" y="290195"/>
                  </a:lnTo>
                  <a:lnTo>
                    <a:pt x="989088" y="301510"/>
                  </a:lnTo>
                  <a:lnTo>
                    <a:pt x="979830" y="298475"/>
                  </a:lnTo>
                  <a:lnTo>
                    <a:pt x="979830" y="311835"/>
                  </a:lnTo>
                  <a:lnTo>
                    <a:pt x="978115" y="324637"/>
                  </a:lnTo>
                  <a:lnTo>
                    <a:pt x="979614" y="325145"/>
                  </a:lnTo>
                  <a:lnTo>
                    <a:pt x="974902" y="336943"/>
                  </a:lnTo>
                  <a:lnTo>
                    <a:pt x="977734" y="337883"/>
                  </a:lnTo>
                  <a:lnTo>
                    <a:pt x="969810" y="335267"/>
                  </a:lnTo>
                  <a:lnTo>
                    <a:pt x="972083" y="322656"/>
                  </a:lnTo>
                  <a:lnTo>
                    <a:pt x="974356" y="323392"/>
                  </a:lnTo>
                  <a:lnTo>
                    <a:pt x="979830" y="311835"/>
                  </a:lnTo>
                  <a:lnTo>
                    <a:pt x="979830" y="298475"/>
                  </a:lnTo>
                  <a:lnTo>
                    <a:pt x="975118" y="296913"/>
                  </a:lnTo>
                  <a:lnTo>
                    <a:pt x="983068" y="299516"/>
                  </a:lnTo>
                  <a:lnTo>
                    <a:pt x="983259" y="286435"/>
                  </a:lnTo>
                  <a:lnTo>
                    <a:pt x="984999" y="274040"/>
                  </a:lnTo>
                  <a:lnTo>
                    <a:pt x="981532" y="269633"/>
                  </a:lnTo>
                  <a:lnTo>
                    <a:pt x="975118" y="271780"/>
                  </a:lnTo>
                  <a:lnTo>
                    <a:pt x="968590" y="274980"/>
                  </a:lnTo>
                  <a:lnTo>
                    <a:pt x="971892" y="285267"/>
                  </a:lnTo>
                  <a:lnTo>
                    <a:pt x="975550" y="288912"/>
                  </a:lnTo>
                  <a:lnTo>
                    <a:pt x="971753" y="295795"/>
                  </a:lnTo>
                  <a:lnTo>
                    <a:pt x="971321" y="291287"/>
                  </a:lnTo>
                  <a:lnTo>
                    <a:pt x="971321" y="322402"/>
                  </a:lnTo>
                  <a:lnTo>
                    <a:pt x="955662" y="317233"/>
                  </a:lnTo>
                  <a:lnTo>
                    <a:pt x="956271" y="317423"/>
                  </a:lnTo>
                  <a:lnTo>
                    <a:pt x="961745" y="305879"/>
                  </a:lnTo>
                  <a:lnTo>
                    <a:pt x="962507" y="306120"/>
                  </a:lnTo>
                  <a:lnTo>
                    <a:pt x="963053" y="319659"/>
                  </a:lnTo>
                  <a:lnTo>
                    <a:pt x="970788" y="308864"/>
                  </a:lnTo>
                  <a:lnTo>
                    <a:pt x="971321" y="322402"/>
                  </a:lnTo>
                  <a:lnTo>
                    <a:pt x="971321" y="291287"/>
                  </a:lnTo>
                  <a:lnTo>
                    <a:pt x="970457" y="281990"/>
                  </a:lnTo>
                  <a:lnTo>
                    <a:pt x="962825" y="279476"/>
                  </a:lnTo>
                  <a:lnTo>
                    <a:pt x="956881" y="290880"/>
                  </a:lnTo>
                  <a:lnTo>
                    <a:pt x="966127" y="293941"/>
                  </a:lnTo>
                  <a:lnTo>
                    <a:pt x="958723" y="291503"/>
                  </a:lnTo>
                  <a:lnTo>
                    <a:pt x="958723" y="304876"/>
                  </a:lnTo>
                  <a:lnTo>
                    <a:pt x="953249" y="316433"/>
                  </a:lnTo>
                  <a:lnTo>
                    <a:pt x="944968" y="313702"/>
                  </a:lnTo>
                  <a:lnTo>
                    <a:pt x="949693" y="301891"/>
                  </a:lnTo>
                  <a:lnTo>
                    <a:pt x="958723" y="304876"/>
                  </a:lnTo>
                  <a:lnTo>
                    <a:pt x="958723" y="291503"/>
                  </a:lnTo>
                  <a:lnTo>
                    <a:pt x="949972" y="288607"/>
                  </a:lnTo>
                  <a:lnTo>
                    <a:pt x="944422" y="300151"/>
                  </a:lnTo>
                  <a:lnTo>
                    <a:pt x="948931" y="301650"/>
                  </a:lnTo>
                  <a:lnTo>
                    <a:pt x="942695" y="312953"/>
                  </a:lnTo>
                  <a:lnTo>
                    <a:pt x="940231" y="312140"/>
                  </a:lnTo>
                  <a:lnTo>
                    <a:pt x="941031" y="299034"/>
                  </a:lnTo>
                  <a:lnTo>
                    <a:pt x="923315" y="293192"/>
                  </a:lnTo>
                  <a:lnTo>
                    <a:pt x="928801" y="281622"/>
                  </a:lnTo>
                  <a:lnTo>
                    <a:pt x="934643" y="283552"/>
                  </a:lnTo>
                  <a:lnTo>
                    <a:pt x="941044" y="272288"/>
                  </a:lnTo>
                  <a:lnTo>
                    <a:pt x="943317" y="273050"/>
                  </a:lnTo>
                  <a:lnTo>
                    <a:pt x="940676" y="285534"/>
                  </a:lnTo>
                  <a:lnTo>
                    <a:pt x="944460" y="286791"/>
                  </a:lnTo>
                  <a:lnTo>
                    <a:pt x="947458" y="287769"/>
                  </a:lnTo>
                  <a:lnTo>
                    <a:pt x="954709" y="276796"/>
                  </a:lnTo>
                  <a:lnTo>
                    <a:pt x="954430" y="290068"/>
                  </a:lnTo>
                  <a:lnTo>
                    <a:pt x="957656" y="277761"/>
                  </a:lnTo>
                  <a:lnTo>
                    <a:pt x="957529" y="270840"/>
                  </a:lnTo>
                  <a:lnTo>
                    <a:pt x="960196" y="272249"/>
                  </a:lnTo>
                  <a:lnTo>
                    <a:pt x="967333" y="273723"/>
                  </a:lnTo>
                  <a:lnTo>
                    <a:pt x="966698" y="266661"/>
                  </a:lnTo>
                  <a:lnTo>
                    <a:pt x="965327" y="265544"/>
                  </a:lnTo>
                  <a:lnTo>
                    <a:pt x="964679" y="265010"/>
                  </a:lnTo>
                  <a:lnTo>
                    <a:pt x="963206" y="263080"/>
                  </a:lnTo>
                  <a:lnTo>
                    <a:pt x="963244" y="262851"/>
                  </a:lnTo>
                  <a:lnTo>
                    <a:pt x="964272" y="255155"/>
                  </a:lnTo>
                  <a:lnTo>
                    <a:pt x="960450" y="261924"/>
                  </a:lnTo>
                  <a:lnTo>
                    <a:pt x="957986" y="260299"/>
                  </a:lnTo>
                  <a:lnTo>
                    <a:pt x="955281" y="257479"/>
                  </a:lnTo>
                  <a:lnTo>
                    <a:pt x="950734" y="260731"/>
                  </a:lnTo>
                  <a:lnTo>
                    <a:pt x="950582" y="258165"/>
                  </a:lnTo>
                  <a:lnTo>
                    <a:pt x="950468" y="256463"/>
                  </a:lnTo>
                  <a:lnTo>
                    <a:pt x="948461" y="257467"/>
                  </a:lnTo>
                  <a:lnTo>
                    <a:pt x="944448" y="254469"/>
                  </a:lnTo>
                  <a:lnTo>
                    <a:pt x="947508" y="262597"/>
                  </a:lnTo>
                  <a:lnTo>
                    <a:pt x="951826" y="267131"/>
                  </a:lnTo>
                  <a:lnTo>
                    <a:pt x="947851" y="274535"/>
                  </a:lnTo>
                  <a:lnTo>
                    <a:pt x="946340" y="274040"/>
                  </a:lnTo>
                  <a:lnTo>
                    <a:pt x="944295" y="259981"/>
                  </a:lnTo>
                  <a:lnTo>
                    <a:pt x="942898" y="259524"/>
                  </a:lnTo>
                  <a:lnTo>
                    <a:pt x="933069" y="269659"/>
                  </a:lnTo>
                  <a:lnTo>
                    <a:pt x="924217" y="280111"/>
                  </a:lnTo>
                  <a:lnTo>
                    <a:pt x="913307" y="303263"/>
                  </a:lnTo>
                  <a:lnTo>
                    <a:pt x="911047" y="302514"/>
                  </a:lnTo>
                  <a:lnTo>
                    <a:pt x="913523" y="289953"/>
                  </a:lnTo>
                  <a:lnTo>
                    <a:pt x="907288" y="301269"/>
                  </a:lnTo>
                  <a:lnTo>
                    <a:pt x="908723" y="301752"/>
                  </a:lnTo>
                  <a:lnTo>
                    <a:pt x="907008" y="301193"/>
                  </a:lnTo>
                  <a:lnTo>
                    <a:pt x="907008" y="461670"/>
                  </a:lnTo>
                  <a:lnTo>
                    <a:pt x="905306" y="474472"/>
                  </a:lnTo>
                  <a:lnTo>
                    <a:pt x="892492" y="470242"/>
                  </a:lnTo>
                  <a:lnTo>
                    <a:pt x="899490" y="459181"/>
                  </a:lnTo>
                  <a:lnTo>
                    <a:pt x="907008" y="461670"/>
                  </a:lnTo>
                  <a:lnTo>
                    <a:pt x="907008" y="301193"/>
                  </a:lnTo>
                  <a:lnTo>
                    <a:pt x="847877" y="281686"/>
                  </a:lnTo>
                  <a:lnTo>
                    <a:pt x="847877" y="321792"/>
                  </a:lnTo>
                  <a:lnTo>
                    <a:pt x="839368" y="332359"/>
                  </a:lnTo>
                  <a:lnTo>
                    <a:pt x="841095" y="319557"/>
                  </a:lnTo>
                  <a:lnTo>
                    <a:pt x="847331" y="308241"/>
                  </a:lnTo>
                  <a:lnTo>
                    <a:pt x="847877" y="321792"/>
                  </a:lnTo>
                  <a:lnTo>
                    <a:pt x="847877" y="281686"/>
                  </a:lnTo>
                  <a:lnTo>
                    <a:pt x="840333" y="279196"/>
                  </a:lnTo>
                  <a:lnTo>
                    <a:pt x="840333" y="319303"/>
                  </a:lnTo>
                  <a:lnTo>
                    <a:pt x="827608" y="315112"/>
                  </a:lnTo>
                  <a:lnTo>
                    <a:pt x="829208" y="315633"/>
                  </a:lnTo>
                  <a:lnTo>
                    <a:pt x="831494" y="303034"/>
                  </a:lnTo>
                  <a:lnTo>
                    <a:pt x="839787" y="305765"/>
                  </a:lnTo>
                  <a:lnTo>
                    <a:pt x="840333" y="319303"/>
                  </a:lnTo>
                  <a:lnTo>
                    <a:pt x="840333" y="279196"/>
                  </a:lnTo>
                  <a:lnTo>
                    <a:pt x="821601" y="273024"/>
                  </a:lnTo>
                  <a:lnTo>
                    <a:pt x="821601" y="286397"/>
                  </a:lnTo>
                  <a:lnTo>
                    <a:pt x="819442" y="299046"/>
                  </a:lnTo>
                  <a:lnTo>
                    <a:pt x="815682" y="297802"/>
                  </a:lnTo>
                  <a:lnTo>
                    <a:pt x="821601" y="286397"/>
                  </a:lnTo>
                  <a:lnTo>
                    <a:pt x="821601" y="273024"/>
                  </a:lnTo>
                  <a:lnTo>
                    <a:pt x="815873" y="271132"/>
                  </a:lnTo>
                  <a:lnTo>
                    <a:pt x="815873" y="284518"/>
                  </a:lnTo>
                  <a:lnTo>
                    <a:pt x="813727" y="297154"/>
                  </a:lnTo>
                  <a:lnTo>
                    <a:pt x="814793" y="297522"/>
                  </a:lnTo>
                  <a:lnTo>
                    <a:pt x="808888" y="295567"/>
                  </a:lnTo>
                  <a:lnTo>
                    <a:pt x="815873" y="284518"/>
                  </a:lnTo>
                  <a:lnTo>
                    <a:pt x="815873" y="271132"/>
                  </a:lnTo>
                  <a:lnTo>
                    <a:pt x="785202" y="261010"/>
                  </a:lnTo>
                  <a:lnTo>
                    <a:pt x="778954" y="272326"/>
                  </a:lnTo>
                  <a:lnTo>
                    <a:pt x="692289" y="243738"/>
                  </a:lnTo>
                  <a:lnTo>
                    <a:pt x="697776" y="232168"/>
                  </a:lnTo>
                  <a:lnTo>
                    <a:pt x="700036" y="232918"/>
                  </a:lnTo>
                  <a:lnTo>
                    <a:pt x="715111" y="237883"/>
                  </a:lnTo>
                  <a:lnTo>
                    <a:pt x="717308" y="225247"/>
                  </a:lnTo>
                  <a:lnTo>
                    <a:pt x="676884" y="211912"/>
                  </a:lnTo>
                  <a:lnTo>
                    <a:pt x="675170" y="224713"/>
                  </a:lnTo>
                  <a:lnTo>
                    <a:pt x="677430" y="225463"/>
                  </a:lnTo>
                  <a:lnTo>
                    <a:pt x="671766" y="236956"/>
                  </a:lnTo>
                  <a:lnTo>
                    <a:pt x="690435" y="243128"/>
                  </a:lnTo>
                  <a:lnTo>
                    <a:pt x="664032" y="234416"/>
                  </a:lnTo>
                  <a:lnTo>
                    <a:pt x="665149" y="248158"/>
                  </a:lnTo>
                  <a:lnTo>
                    <a:pt x="670458" y="249923"/>
                  </a:lnTo>
                  <a:lnTo>
                    <a:pt x="664743" y="261391"/>
                  </a:lnTo>
                  <a:lnTo>
                    <a:pt x="669366" y="262915"/>
                  </a:lnTo>
                  <a:lnTo>
                    <a:pt x="672477" y="250583"/>
                  </a:lnTo>
                  <a:lnTo>
                    <a:pt x="684555" y="254558"/>
                  </a:lnTo>
                  <a:lnTo>
                    <a:pt x="685850" y="268351"/>
                  </a:lnTo>
                  <a:lnTo>
                    <a:pt x="692023" y="257022"/>
                  </a:lnTo>
                  <a:lnTo>
                    <a:pt x="694334" y="257797"/>
                  </a:lnTo>
                  <a:lnTo>
                    <a:pt x="690372" y="269849"/>
                  </a:lnTo>
                  <a:lnTo>
                    <a:pt x="693381" y="270840"/>
                  </a:lnTo>
                  <a:lnTo>
                    <a:pt x="695845" y="258292"/>
                  </a:lnTo>
                  <a:lnTo>
                    <a:pt x="702627" y="260527"/>
                  </a:lnTo>
                  <a:lnTo>
                    <a:pt x="697153" y="272084"/>
                  </a:lnTo>
                  <a:lnTo>
                    <a:pt x="696391" y="271830"/>
                  </a:lnTo>
                  <a:lnTo>
                    <a:pt x="694677" y="284645"/>
                  </a:lnTo>
                  <a:lnTo>
                    <a:pt x="688441" y="295960"/>
                  </a:lnTo>
                  <a:lnTo>
                    <a:pt x="691451" y="296951"/>
                  </a:lnTo>
                  <a:lnTo>
                    <a:pt x="686054" y="308546"/>
                  </a:lnTo>
                  <a:lnTo>
                    <a:pt x="698030" y="312496"/>
                  </a:lnTo>
                  <a:lnTo>
                    <a:pt x="706742" y="288620"/>
                  </a:lnTo>
                  <a:lnTo>
                    <a:pt x="710501" y="289864"/>
                  </a:lnTo>
                  <a:lnTo>
                    <a:pt x="715238" y="278053"/>
                  </a:lnTo>
                  <a:lnTo>
                    <a:pt x="720509" y="279793"/>
                  </a:lnTo>
                  <a:lnTo>
                    <a:pt x="819238" y="312343"/>
                  </a:lnTo>
                  <a:lnTo>
                    <a:pt x="825030" y="300901"/>
                  </a:lnTo>
                  <a:lnTo>
                    <a:pt x="829259" y="302285"/>
                  </a:lnTo>
                  <a:lnTo>
                    <a:pt x="823099" y="313626"/>
                  </a:lnTo>
                  <a:lnTo>
                    <a:pt x="720509" y="279793"/>
                  </a:lnTo>
                  <a:lnTo>
                    <a:pt x="714273" y="291109"/>
                  </a:lnTo>
                  <a:lnTo>
                    <a:pt x="710501" y="289864"/>
                  </a:lnTo>
                  <a:lnTo>
                    <a:pt x="705929" y="301726"/>
                  </a:lnTo>
                  <a:lnTo>
                    <a:pt x="706805" y="302018"/>
                  </a:lnTo>
                  <a:lnTo>
                    <a:pt x="704138" y="314502"/>
                  </a:lnTo>
                  <a:lnTo>
                    <a:pt x="700836" y="326783"/>
                  </a:lnTo>
                  <a:lnTo>
                    <a:pt x="705561" y="314972"/>
                  </a:lnTo>
                  <a:lnTo>
                    <a:pt x="707148" y="315506"/>
                  </a:lnTo>
                  <a:lnTo>
                    <a:pt x="712825" y="304012"/>
                  </a:lnTo>
                  <a:lnTo>
                    <a:pt x="714971" y="304711"/>
                  </a:lnTo>
                  <a:lnTo>
                    <a:pt x="720293" y="293103"/>
                  </a:lnTo>
                  <a:lnTo>
                    <a:pt x="718769" y="305955"/>
                  </a:lnTo>
                  <a:lnTo>
                    <a:pt x="733653" y="310870"/>
                  </a:lnTo>
                  <a:lnTo>
                    <a:pt x="870813" y="356108"/>
                  </a:lnTo>
                  <a:lnTo>
                    <a:pt x="876287" y="344551"/>
                  </a:lnTo>
                  <a:lnTo>
                    <a:pt x="878560" y="345287"/>
                  </a:lnTo>
                  <a:lnTo>
                    <a:pt x="876846" y="358101"/>
                  </a:lnTo>
                  <a:lnTo>
                    <a:pt x="846404" y="348068"/>
                  </a:lnTo>
                  <a:lnTo>
                    <a:pt x="846404" y="414921"/>
                  </a:lnTo>
                  <a:lnTo>
                    <a:pt x="845439" y="427977"/>
                  </a:lnTo>
                  <a:lnTo>
                    <a:pt x="840168" y="426237"/>
                  </a:lnTo>
                  <a:lnTo>
                    <a:pt x="838441" y="425665"/>
                  </a:lnTo>
                  <a:lnTo>
                    <a:pt x="841870" y="413435"/>
                  </a:lnTo>
                  <a:lnTo>
                    <a:pt x="840168" y="426237"/>
                  </a:lnTo>
                  <a:lnTo>
                    <a:pt x="846404" y="414921"/>
                  </a:lnTo>
                  <a:lnTo>
                    <a:pt x="846404" y="348068"/>
                  </a:lnTo>
                  <a:lnTo>
                    <a:pt x="835863" y="344589"/>
                  </a:lnTo>
                  <a:lnTo>
                    <a:pt x="835863" y="398081"/>
                  </a:lnTo>
                  <a:lnTo>
                    <a:pt x="833285" y="410591"/>
                  </a:lnTo>
                  <a:lnTo>
                    <a:pt x="829068" y="409206"/>
                  </a:lnTo>
                  <a:lnTo>
                    <a:pt x="831532" y="396659"/>
                  </a:lnTo>
                  <a:lnTo>
                    <a:pt x="835863" y="398081"/>
                  </a:lnTo>
                  <a:lnTo>
                    <a:pt x="835863" y="344589"/>
                  </a:lnTo>
                  <a:lnTo>
                    <a:pt x="733653" y="310870"/>
                  </a:lnTo>
                  <a:lnTo>
                    <a:pt x="726668" y="321932"/>
                  </a:lnTo>
                  <a:lnTo>
                    <a:pt x="722693" y="333997"/>
                  </a:lnTo>
                  <a:lnTo>
                    <a:pt x="730224" y="336486"/>
                  </a:lnTo>
                  <a:lnTo>
                    <a:pt x="731939" y="323672"/>
                  </a:lnTo>
                  <a:lnTo>
                    <a:pt x="738708" y="325920"/>
                  </a:lnTo>
                  <a:lnTo>
                    <a:pt x="741743" y="326910"/>
                  </a:lnTo>
                  <a:lnTo>
                    <a:pt x="739279" y="339471"/>
                  </a:lnTo>
                  <a:lnTo>
                    <a:pt x="748245" y="342430"/>
                  </a:lnTo>
                  <a:lnTo>
                    <a:pt x="749604" y="356247"/>
                  </a:lnTo>
                  <a:lnTo>
                    <a:pt x="751865" y="356997"/>
                  </a:lnTo>
                  <a:lnTo>
                    <a:pt x="755827" y="344944"/>
                  </a:lnTo>
                  <a:lnTo>
                    <a:pt x="760361" y="346430"/>
                  </a:lnTo>
                  <a:lnTo>
                    <a:pt x="756551" y="358546"/>
                  </a:lnTo>
                  <a:lnTo>
                    <a:pt x="760920" y="359981"/>
                  </a:lnTo>
                  <a:lnTo>
                    <a:pt x="766851" y="348576"/>
                  </a:lnTo>
                  <a:lnTo>
                    <a:pt x="765556" y="361505"/>
                  </a:lnTo>
                  <a:lnTo>
                    <a:pt x="768819" y="362585"/>
                  </a:lnTo>
                  <a:lnTo>
                    <a:pt x="774966" y="351243"/>
                  </a:lnTo>
                  <a:lnTo>
                    <a:pt x="777697" y="352145"/>
                  </a:lnTo>
                  <a:lnTo>
                    <a:pt x="774776" y="364553"/>
                  </a:lnTo>
                  <a:lnTo>
                    <a:pt x="771817" y="363575"/>
                  </a:lnTo>
                  <a:lnTo>
                    <a:pt x="769747" y="376262"/>
                  </a:lnTo>
                  <a:lnTo>
                    <a:pt x="775093" y="364667"/>
                  </a:lnTo>
                  <a:lnTo>
                    <a:pt x="776833" y="365226"/>
                  </a:lnTo>
                  <a:lnTo>
                    <a:pt x="782662" y="353796"/>
                  </a:lnTo>
                  <a:lnTo>
                    <a:pt x="785253" y="354647"/>
                  </a:lnTo>
                  <a:lnTo>
                    <a:pt x="779462" y="366102"/>
                  </a:lnTo>
                  <a:lnTo>
                    <a:pt x="777214" y="365353"/>
                  </a:lnTo>
                  <a:lnTo>
                    <a:pt x="772756" y="377253"/>
                  </a:lnTo>
                  <a:lnTo>
                    <a:pt x="778040" y="378993"/>
                  </a:lnTo>
                  <a:lnTo>
                    <a:pt x="780237" y="374992"/>
                  </a:lnTo>
                  <a:lnTo>
                    <a:pt x="782878" y="367245"/>
                  </a:lnTo>
                  <a:lnTo>
                    <a:pt x="784263" y="367690"/>
                  </a:lnTo>
                  <a:lnTo>
                    <a:pt x="780237" y="374992"/>
                  </a:lnTo>
                  <a:lnTo>
                    <a:pt x="778789" y="379247"/>
                  </a:lnTo>
                  <a:lnTo>
                    <a:pt x="791298" y="383374"/>
                  </a:lnTo>
                  <a:lnTo>
                    <a:pt x="800087" y="372910"/>
                  </a:lnTo>
                  <a:lnTo>
                    <a:pt x="798385" y="385711"/>
                  </a:lnTo>
                  <a:lnTo>
                    <a:pt x="798893" y="385889"/>
                  </a:lnTo>
                  <a:lnTo>
                    <a:pt x="796874" y="385216"/>
                  </a:lnTo>
                  <a:lnTo>
                    <a:pt x="795909" y="398272"/>
                  </a:lnTo>
                  <a:lnTo>
                    <a:pt x="802703" y="387146"/>
                  </a:lnTo>
                  <a:lnTo>
                    <a:pt x="811187" y="389940"/>
                  </a:lnTo>
                  <a:lnTo>
                    <a:pt x="807974" y="402247"/>
                  </a:lnTo>
                  <a:lnTo>
                    <a:pt x="814209" y="390931"/>
                  </a:lnTo>
                  <a:lnTo>
                    <a:pt x="815708" y="391426"/>
                  </a:lnTo>
                  <a:lnTo>
                    <a:pt x="813993" y="404228"/>
                  </a:lnTo>
                  <a:lnTo>
                    <a:pt x="820877" y="406514"/>
                  </a:lnTo>
                  <a:lnTo>
                    <a:pt x="806462" y="401751"/>
                  </a:lnTo>
                  <a:lnTo>
                    <a:pt x="803236" y="414058"/>
                  </a:lnTo>
                  <a:lnTo>
                    <a:pt x="804151" y="414362"/>
                  </a:lnTo>
                  <a:lnTo>
                    <a:pt x="805497" y="414807"/>
                  </a:lnTo>
                  <a:lnTo>
                    <a:pt x="800760" y="426618"/>
                  </a:lnTo>
                  <a:lnTo>
                    <a:pt x="802271" y="427113"/>
                  </a:lnTo>
                  <a:lnTo>
                    <a:pt x="810006" y="416306"/>
                  </a:lnTo>
                  <a:lnTo>
                    <a:pt x="807897" y="428967"/>
                  </a:lnTo>
                  <a:lnTo>
                    <a:pt x="807364" y="428790"/>
                  </a:lnTo>
                  <a:lnTo>
                    <a:pt x="801433" y="440207"/>
                  </a:lnTo>
                  <a:lnTo>
                    <a:pt x="815632" y="444893"/>
                  </a:lnTo>
                  <a:lnTo>
                    <a:pt x="815835" y="431584"/>
                  </a:lnTo>
                  <a:lnTo>
                    <a:pt x="822071" y="420268"/>
                  </a:lnTo>
                  <a:lnTo>
                    <a:pt x="825080" y="421271"/>
                  </a:lnTo>
                  <a:lnTo>
                    <a:pt x="823950" y="434263"/>
                  </a:lnTo>
                  <a:lnTo>
                    <a:pt x="827138" y="435317"/>
                  </a:lnTo>
                  <a:lnTo>
                    <a:pt x="832243" y="437007"/>
                  </a:lnTo>
                  <a:lnTo>
                    <a:pt x="828065" y="448995"/>
                  </a:lnTo>
                  <a:lnTo>
                    <a:pt x="827290" y="448729"/>
                  </a:lnTo>
                  <a:lnTo>
                    <a:pt x="820699" y="459930"/>
                  </a:lnTo>
                  <a:lnTo>
                    <a:pt x="820902" y="446633"/>
                  </a:lnTo>
                  <a:lnTo>
                    <a:pt x="799045" y="439420"/>
                  </a:lnTo>
                  <a:lnTo>
                    <a:pt x="792810" y="450735"/>
                  </a:lnTo>
                  <a:lnTo>
                    <a:pt x="795286" y="438175"/>
                  </a:lnTo>
                  <a:lnTo>
                    <a:pt x="793026" y="437438"/>
                  </a:lnTo>
                  <a:lnTo>
                    <a:pt x="798334" y="425818"/>
                  </a:lnTo>
                  <a:lnTo>
                    <a:pt x="792251" y="423811"/>
                  </a:lnTo>
                  <a:lnTo>
                    <a:pt x="792251" y="437197"/>
                  </a:lnTo>
                  <a:lnTo>
                    <a:pt x="790651" y="450024"/>
                  </a:lnTo>
                  <a:lnTo>
                    <a:pt x="788327" y="449262"/>
                  </a:lnTo>
                  <a:lnTo>
                    <a:pt x="792251" y="437197"/>
                  </a:lnTo>
                  <a:lnTo>
                    <a:pt x="792251" y="423811"/>
                  </a:lnTo>
                  <a:lnTo>
                    <a:pt x="775817" y="418388"/>
                  </a:lnTo>
                  <a:lnTo>
                    <a:pt x="777328" y="418884"/>
                  </a:lnTo>
                  <a:lnTo>
                    <a:pt x="779868" y="406349"/>
                  </a:lnTo>
                  <a:lnTo>
                    <a:pt x="774395" y="417918"/>
                  </a:lnTo>
                  <a:lnTo>
                    <a:pt x="772883" y="417423"/>
                  </a:lnTo>
                  <a:lnTo>
                    <a:pt x="775347" y="404863"/>
                  </a:lnTo>
                  <a:lnTo>
                    <a:pt x="769696" y="416369"/>
                  </a:lnTo>
                  <a:lnTo>
                    <a:pt x="754697" y="411416"/>
                  </a:lnTo>
                  <a:lnTo>
                    <a:pt x="750620" y="423443"/>
                  </a:lnTo>
                  <a:lnTo>
                    <a:pt x="746112" y="433349"/>
                  </a:lnTo>
                  <a:lnTo>
                    <a:pt x="746086" y="435330"/>
                  </a:lnTo>
                  <a:lnTo>
                    <a:pt x="748334" y="436079"/>
                  </a:lnTo>
                  <a:lnTo>
                    <a:pt x="751357" y="437070"/>
                  </a:lnTo>
                  <a:lnTo>
                    <a:pt x="754583" y="424751"/>
                  </a:lnTo>
                  <a:lnTo>
                    <a:pt x="762876" y="427494"/>
                  </a:lnTo>
                  <a:lnTo>
                    <a:pt x="758736" y="439496"/>
                  </a:lnTo>
                  <a:lnTo>
                    <a:pt x="755129" y="438302"/>
                  </a:lnTo>
                  <a:lnTo>
                    <a:pt x="748131" y="449376"/>
                  </a:lnTo>
                  <a:lnTo>
                    <a:pt x="808431" y="469265"/>
                  </a:lnTo>
                  <a:lnTo>
                    <a:pt x="812406" y="457200"/>
                  </a:lnTo>
                  <a:lnTo>
                    <a:pt x="818121" y="459092"/>
                  </a:lnTo>
                  <a:lnTo>
                    <a:pt x="816711" y="471995"/>
                  </a:lnTo>
                  <a:lnTo>
                    <a:pt x="818972" y="472744"/>
                  </a:lnTo>
                  <a:lnTo>
                    <a:pt x="820483" y="473240"/>
                  </a:lnTo>
                  <a:lnTo>
                    <a:pt x="822744" y="473976"/>
                  </a:lnTo>
                  <a:lnTo>
                    <a:pt x="830529" y="463181"/>
                  </a:lnTo>
                  <a:lnTo>
                    <a:pt x="837958" y="452247"/>
                  </a:lnTo>
                  <a:lnTo>
                    <a:pt x="844943" y="441198"/>
                  </a:lnTo>
                  <a:lnTo>
                    <a:pt x="863803" y="447408"/>
                  </a:lnTo>
                  <a:lnTo>
                    <a:pt x="873315" y="437172"/>
                  </a:lnTo>
                  <a:lnTo>
                    <a:pt x="868591" y="448983"/>
                  </a:lnTo>
                  <a:lnTo>
                    <a:pt x="870851" y="449732"/>
                  </a:lnTo>
                  <a:lnTo>
                    <a:pt x="876325" y="438175"/>
                  </a:lnTo>
                  <a:lnTo>
                    <a:pt x="877836" y="438670"/>
                  </a:lnTo>
                  <a:lnTo>
                    <a:pt x="885647" y="441248"/>
                  </a:lnTo>
                  <a:lnTo>
                    <a:pt x="882904" y="453707"/>
                  </a:lnTo>
                  <a:lnTo>
                    <a:pt x="893445" y="457200"/>
                  </a:lnTo>
                  <a:lnTo>
                    <a:pt x="885710" y="468007"/>
                  </a:lnTo>
                  <a:lnTo>
                    <a:pt x="882103" y="466813"/>
                  </a:lnTo>
                  <a:lnTo>
                    <a:pt x="880224" y="479564"/>
                  </a:lnTo>
                  <a:lnTo>
                    <a:pt x="887768" y="482053"/>
                  </a:lnTo>
                  <a:lnTo>
                    <a:pt x="896810" y="485038"/>
                  </a:lnTo>
                  <a:lnTo>
                    <a:pt x="889812" y="496100"/>
                  </a:lnTo>
                  <a:lnTo>
                    <a:pt x="887552" y="495363"/>
                  </a:lnTo>
                  <a:lnTo>
                    <a:pt x="887768" y="482053"/>
                  </a:lnTo>
                  <a:lnTo>
                    <a:pt x="871943" y="476834"/>
                  </a:lnTo>
                  <a:lnTo>
                    <a:pt x="869467" y="489394"/>
                  </a:lnTo>
                  <a:lnTo>
                    <a:pt x="866965" y="488569"/>
                  </a:lnTo>
                  <a:lnTo>
                    <a:pt x="867067" y="487108"/>
                  </a:lnTo>
                  <a:lnTo>
                    <a:pt x="866457" y="488403"/>
                  </a:lnTo>
                  <a:lnTo>
                    <a:pt x="867079" y="486752"/>
                  </a:lnTo>
                  <a:lnTo>
                    <a:pt x="867791" y="475462"/>
                  </a:lnTo>
                  <a:lnTo>
                    <a:pt x="865200" y="474611"/>
                  </a:lnTo>
                  <a:lnTo>
                    <a:pt x="866876" y="461797"/>
                  </a:lnTo>
                  <a:lnTo>
                    <a:pt x="865365" y="461289"/>
                  </a:lnTo>
                  <a:lnTo>
                    <a:pt x="859878" y="472859"/>
                  </a:lnTo>
                  <a:lnTo>
                    <a:pt x="858367" y="472363"/>
                  </a:lnTo>
                  <a:lnTo>
                    <a:pt x="857694" y="458762"/>
                  </a:lnTo>
                  <a:lnTo>
                    <a:pt x="842759" y="453834"/>
                  </a:lnTo>
                  <a:lnTo>
                    <a:pt x="837958" y="465620"/>
                  </a:lnTo>
                  <a:lnTo>
                    <a:pt x="848410" y="469087"/>
                  </a:lnTo>
                  <a:lnTo>
                    <a:pt x="836701" y="465213"/>
                  </a:lnTo>
                  <a:lnTo>
                    <a:pt x="831202" y="476770"/>
                  </a:lnTo>
                  <a:lnTo>
                    <a:pt x="846658" y="481876"/>
                  </a:lnTo>
                  <a:lnTo>
                    <a:pt x="829525" y="476224"/>
                  </a:lnTo>
                  <a:lnTo>
                    <a:pt x="832980" y="463981"/>
                  </a:lnTo>
                  <a:lnTo>
                    <a:pt x="827544" y="475564"/>
                  </a:lnTo>
                  <a:lnTo>
                    <a:pt x="828700" y="475957"/>
                  </a:lnTo>
                  <a:lnTo>
                    <a:pt x="820483" y="473240"/>
                  </a:lnTo>
                  <a:lnTo>
                    <a:pt x="818007" y="485800"/>
                  </a:lnTo>
                  <a:lnTo>
                    <a:pt x="816965" y="485444"/>
                  </a:lnTo>
                  <a:lnTo>
                    <a:pt x="810552" y="496709"/>
                  </a:lnTo>
                  <a:lnTo>
                    <a:pt x="812507" y="483984"/>
                  </a:lnTo>
                  <a:lnTo>
                    <a:pt x="814247" y="484555"/>
                  </a:lnTo>
                  <a:lnTo>
                    <a:pt x="818972" y="472744"/>
                  </a:lnTo>
                  <a:lnTo>
                    <a:pt x="741883" y="447319"/>
                  </a:lnTo>
                  <a:lnTo>
                    <a:pt x="748131" y="449376"/>
                  </a:lnTo>
                  <a:lnTo>
                    <a:pt x="748334" y="436079"/>
                  </a:lnTo>
                  <a:lnTo>
                    <a:pt x="741349" y="447141"/>
                  </a:lnTo>
                  <a:lnTo>
                    <a:pt x="742315" y="434086"/>
                  </a:lnTo>
                  <a:lnTo>
                    <a:pt x="739076" y="433019"/>
                  </a:lnTo>
                  <a:lnTo>
                    <a:pt x="731862" y="444004"/>
                  </a:lnTo>
                  <a:lnTo>
                    <a:pt x="741172" y="447090"/>
                  </a:lnTo>
                  <a:lnTo>
                    <a:pt x="706120" y="435521"/>
                  </a:lnTo>
                  <a:lnTo>
                    <a:pt x="705535" y="448703"/>
                  </a:lnTo>
                  <a:lnTo>
                    <a:pt x="703541" y="461416"/>
                  </a:lnTo>
                  <a:lnTo>
                    <a:pt x="699274" y="473379"/>
                  </a:lnTo>
                  <a:lnTo>
                    <a:pt x="437019" y="386880"/>
                  </a:lnTo>
                  <a:lnTo>
                    <a:pt x="437972" y="373837"/>
                  </a:lnTo>
                  <a:lnTo>
                    <a:pt x="443903" y="375793"/>
                  </a:lnTo>
                  <a:lnTo>
                    <a:pt x="442379" y="388645"/>
                  </a:lnTo>
                  <a:lnTo>
                    <a:pt x="699274" y="473379"/>
                  </a:lnTo>
                  <a:lnTo>
                    <a:pt x="701840" y="460857"/>
                  </a:lnTo>
                  <a:lnTo>
                    <a:pt x="556450" y="412915"/>
                  </a:lnTo>
                  <a:lnTo>
                    <a:pt x="593229" y="425030"/>
                  </a:lnTo>
                  <a:lnTo>
                    <a:pt x="595693" y="412470"/>
                  </a:lnTo>
                  <a:lnTo>
                    <a:pt x="385445" y="343128"/>
                  </a:lnTo>
                  <a:lnTo>
                    <a:pt x="382219" y="355434"/>
                  </a:lnTo>
                  <a:lnTo>
                    <a:pt x="402793" y="362229"/>
                  </a:lnTo>
                  <a:lnTo>
                    <a:pt x="379209" y="354444"/>
                  </a:lnTo>
                  <a:lnTo>
                    <a:pt x="377494" y="367245"/>
                  </a:lnTo>
                  <a:lnTo>
                    <a:pt x="408724" y="377558"/>
                  </a:lnTo>
                  <a:lnTo>
                    <a:pt x="375221" y="366496"/>
                  </a:lnTo>
                  <a:lnTo>
                    <a:pt x="369747" y="378066"/>
                  </a:lnTo>
                  <a:lnTo>
                    <a:pt x="371449" y="365264"/>
                  </a:lnTo>
                  <a:lnTo>
                    <a:pt x="372211" y="365506"/>
                  </a:lnTo>
                  <a:lnTo>
                    <a:pt x="372960" y="365760"/>
                  </a:lnTo>
                  <a:lnTo>
                    <a:pt x="373456" y="363245"/>
                  </a:lnTo>
                  <a:lnTo>
                    <a:pt x="375437" y="353199"/>
                  </a:lnTo>
                  <a:lnTo>
                    <a:pt x="368439" y="364261"/>
                  </a:lnTo>
                  <a:lnTo>
                    <a:pt x="370700" y="365010"/>
                  </a:lnTo>
                  <a:lnTo>
                    <a:pt x="363715" y="376072"/>
                  </a:lnTo>
                  <a:lnTo>
                    <a:pt x="367220" y="363855"/>
                  </a:lnTo>
                  <a:lnTo>
                    <a:pt x="372414" y="352209"/>
                  </a:lnTo>
                  <a:lnTo>
                    <a:pt x="374218" y="352793"/>
                  </a:lnTo>
                  <a:lnTo>
                    <a:pt x="379412" y="341134"/>
                  </a:lnTo>
                  <a:lnTo>
                    <a:pt x="349821" y="331381"/>
                  </a:lnTo>
                  <a:lnTo>
                    <a:pt x="373392" y="339140"/>
                  </a:lnTo>
                  <a:lnTo>
                    <a:pt x="375843" y="326580"/>
                  </a:lnTo>
                  <a:lnTo>
                    <a:pt x="368325" y="324104"/>
                  </a:lnTo>
                  <a:lnTo>
                    <a:pt x="374662" y="312826"/>
                  </a:lnTo>
                  <a:lnTo>
                    <a:pt x="364007" y="309308"/>
                  </a:lnTo>
                  <a:lnTo>
                    <a:pt x="358521" y="320865"/>
                  </a:lnTo>
                  <a:lnTo>
                    <a:pt x="360197" y="321424"/>
                  </a:lnTo>
                  <a:lnTo>
                    <a:pt x="356260" y="320128"/>
                  </a:lnTo>
                  <a:lnTo>
                    <a:pt x="357225" y="307073"/>
                  </a:lnTo>
                  <a:lnTo>
                    <a:pt x="358736" y="307568"/>
                  </a:lnTo>
                  <a:lnTo>
                    <a:pt x="366471" y="296760"/>
                  </a:lnTo>
                  <a:lnTo>
                    <a:pt x="368731" y="297510"/>
                  </a:lnTo>
                  <a:lnTo>
                    <a:pt x="367030" y="310299"/>
                  </a:lnTo>
                  <a:lnTo>
                    <a:pt x="374662" y="312826"/>
                  </a:lnTo>
                  <a:lnTo>
                    <a:pt x="378218" y="314007"/>
                  </a:lnTo>
                  <a:lnTo>
                    <a:pt x="377113" y="326999"/>
                  </a:lnTo>
                  <a:lnTo>
                    <a:pt x="373392" y="339140"/>
                  </a:lnTo>
                  <a:lnTo>
                    <a:pt x="379412" y="341134"/>
                  </a:lnTo>
                  <a:lnTo>
                    <a:pt x="378447" y="354190"/>
                  </a:lnTo>
                  <a:lnTo>
                    <a:pt x="379209" y="354444"/>
                  </a:lnTo>
                  <a:lnTo>
                    <a:pt x="379958" y="354685"/>
                  </a:lnTo>
                  <a:lnTo>
                    <a:pt x="381673" y="341884"/>
                  </a:lnTo>
                  <a:lnTo>
                    <a:pt x="385445" y="343128"/>
                  </a:lnTo>
                  <a:lnTo>
                    <a:pt x="593432" y="411721"/>
                  </a:lnTo>
                  <a:lnTo>
                    <a:pt x="599668" y="400418"/>
                  </a:lnTo>
                  <a:lnTo>
                    <a:pt x="601179" y="400900"/>
                  </a:lnTo>
                  <a:lnTo>
                    <a:pt x="599465" y="413715"/>
                  </a:lnTo>
                  <a:lnTo>
                    <a:pt x="593229" y="425030"/>
                  </a:lnTo>
                  <a:lnTo>
                    <a:pt x="700430" y="460387"/>
                  </a:lnTo>
                  <a:lnTo>
                    <a:pt x="702144" y="447573"/>
                  </a:lnTo>
                  <a:lnTo>
                    <a:pt x="698195" y="446278"/>
                  </a:lnTo>
                  <a:lnTo>
                    <a:pt x="706120" y="435521"/>
                  </a:lnTo>
                  <a:lnTo>
                    <a:pt x="683272" y="427977"/>
                  </a:lnTo>
                  <a:lnTo>
                    <a:pt x="677748" y="439534"/>
                  </a:lnTo>
                  <a:lnTo>
                    <a:pt x="666534" y="435838"/>
                  </a:lnTo>
                  <a:lnTo>
                    <a:pt x="667854" y="422897"/>
                  </a:lnTo>
                  <a:lnTo>
                    <a:pt x="670712" y="410476"/>
                  </a:lnTo>
                  <a:lnTo>
                    <a:pt x="669124" y="423316"/>
                  </a:lnTo>
                  <a:lnTo>
                    <a:pt x="671652" y="424141"/>
                  </a:lnTo>
                  <a:lnTo>
                    <a:pt x="678129" y="412927"/>
                  </a:lnTo>
                  <a:lnTo>
                    <a:pt x="676541" y="425767"/>
                  </a:lnTo>
                  <a:lnTo>
                    <a:pt x="669759" y="436892"/>
                  </a:lnTo>
                  <a:lnTo>
                    <a:pt x="674077" y="438315"/>
                  </a:lnTo>
                  <a:lnTo>
                    <a:pt x="677303" y="426008"/>
                  </a:lnTo>
                  <a:lnTo>
                    <a:pt x="683526" y="414705"/>
                  </a:lnTo>
                  <a:lnTo>
                    <a:pt x="686536" y="415696"/>
                  </a:lnTo>
                  <a:lnTo>
                    <a:pt x="685584" y="428739"/>
                  </a:lnTo>
                  <a:lnTo>
                    <a:pt x="706120" y="435521"/>
                  </a:lnTo>
                  <a:lnTo>
                    <a:pt x="722706" y="440982"/>
                  </a:lnTo>
                  <a:lnTo>
                    <a:pt x="716673" y="425627"/>
                  </a:lnTo>
                  <a:lnTo>
                    <a:pt x="706894" y="422402"/>
                  </a:lnTo>
                  <a:lnTo>
                    <a:pt x="715403" y="411835"/>
                  </a:lnTo>
                  <a:lnTo>
                    <a:pt x="728967" y="416306"/>
                  </a:lnTo>
                  <a:lnTo>
                    <a:pt x="734949" y="418274"/>
                  </a:lnTo>
                  <a:lnTo>
                    <a:pt x="740473" y="406730"/>
                  </a:lnTo>
                  <a:lnTo>
                    <a:pt x="709371" y="396481"/>
                  </a:lnTo>
                  <a:lnTo>
                    <a:pt x="709371" y="409841"/>
                  </a:lnTo>
                  <a:lnTo>
                    <a:pt x="703884" y="421411"/>
                  </a:lnTo>
                  <a:lnTo>
                    <a:pt x="701624" y="420662"/>
                  </a:lnTo>
                  <a:lnTo>
                    <a:pt x="704088" y="408114"/>
                  </a:lnTo>
                  <a:lnTo>
                    <a:pt x="709371" y="409841"/>
                  </a:lnTo>
                  <a:lnTo>
                    <a:pt x="709371" y="396481"/>
                  </a:lnTo>
                  <a:lnTo>
                    <a:pt x="697331" y="392506"/>
                  </a:lnTo>
                  <a:lnTo>
                    <a:pt x="698627" y="406298"/>
                  </a:lnTo>
                  <a:lnTo>
                    <a:pt x="703338" y="407860"/>
                  </a:lnTo>
                  <a:lnTo>
                    <a:pt x="693331" y="417931"/>
                  </a:lnTo>
                  <a:lnTo>
                    <a:pt x="688060" y="416191"/>
                  </a:lnTo>
                  <a:lnTo>
                    <a:pt x="686765" y="402386"/>
                  </a:lnTo>
                  <a:lnTo>
                    <a:pt x="692912" y="391045"/>
                  </a:lnTo>
                  <a:lnTo>
                    <a:pt x="689216" y="389826"/>
                  </a:lnTo>
                  <a:lnTo>
                    <a:pt x="684504" y="401637"/>
                  </a:lnTo>
                  <a:lnTo>
                    <a:pt x="681482" y="400646"/>
                  </a:lnTo>
                  <a:lnTo>
                    <a:pt x="686219" y="388835"/>
                  </a:lnTo>
                  <a:lnTo>
                    <a:pt x="689444" y="376529"/>
                  </a:lnTo>
                  <a:lnTo>
                    <a:pt x="696226" y="378764"/>
                  </a:lnTo>
                  <a:lnTo>
                    <a:pt x="699439" y="366458"/>
                  </a:lnTo>
                  <a:lnTo>
                    <a:pt x="704049" y="367982"/>
                  </a:lnTo>
                  <a:lnTo>
                    <a:pt x="702335" y="380771"/>
                  </a:lnTo>
                  <a:lnTo>
                    <a:pt x="703757" y="381241"/>
                  </a:lnTo>
                  <a:lnTo>
                    <a:pt x="699782" y="393306"/>
                  </a:lnTo>
                  <a:lnTo>
                    <a:pt x="714197" y="398056"/>
                  </a:lnTo>
                  <a:lnTo>
                    <a:pt x="717080" y="385635"/>
                  </a:lnTo>
                  <a:lnTo>
                    <a:pt x="715060" y="384975"/>
                  </a:lnTo>
                  <a:lnTo>
                    <a:pt x="721055" y="373583"/>
                  </a:lnTo>
                  <a:lnTo>
                    <a:pt x="714959" y="371563"/>
                  </a:lnTo>
                  <a:lnTo>
                    <a:pt x="707529" y="382485"/>
                  </a:lnTo>
                  <a:lnTo>
                    <a:pt x="711504" y="370433"/>
                  </a:lnTo>
                  <a:lnTo>
                    <a:pt x="713765" y="371170"/>
                  </a:lnTo>
                  <a:lnTo>
                    <a:pt x="713905" y="357847"/>
                  </a:lnTo>
                  <a:lnTo>
                    <a:pt x="700417" y="353402"/>
                  </a:lnTo>
                  <a:lnTo>
                    <a:pt x="694931" y="364959"/>
                  </a:lnTo>
                  <a:lnTo>
                    <a:pt x="689838" y="363283"/>
                  </a:lnTo>
                  <a:lnTo>
                    <a:pt x="687184" y="375780"/>
                  </a:lnTo>
                  <a:lnTo>
                    <a:pt x="686422" y="375526"/>
                  </a:lnTo>
                  <a:lnTo>
                    <a:pt x="684707" y="388340"/>
                  </a:lnTo>
                  <a:lnTo>
                    <a:pt x="678472" y="399656"/>
                  </a:lnTo>
                  <a:lnTo>
                    <a:pt x="680186" y="386842"/>
                  </a:lnTo>
                  <a:lnTo>
                    <a:pt x="673950" y="398157"/>
                  </a:lnTo>
                  <a:lnTo>
                    <a:pt x="677926" y="386105"/>
                  </a:lnTo>
                  <a:lnTo>
                    <a:pt x="686422" y="375526"/>
                  </a:lnTo>
                  <a:lnTo>
                    <a:pt x="683285" y="374497"/>
                  </a:lnTo>
                  <a:lnTo>
                    <a:pt x="684923" y="375031"/>
                  </a:lnTo>
                  <a:lnTo>
                    <a:pt x="686638" y="362229"/>
                  </a:lnTo>
                  <a:lnTo>
                    <a:pt x="663917" y="354736"/>
                  </a:lnTo>
                  <a:lnTo>
                    <a:pt x="657415" y="365963"/>
                  </a:lnTo>
                  <a:lnTo>
                    <a:pt x="659599" y="366687"/>
                  </a:lnTo>
                  <a:lnTo>
                    <a:pt x="663067" y="367830"/>
                  </a:lnTo>
                  <a:lnTo>
                    <a:pt x="661352" y="380631"/>
                  </a:lnTo>
                  <a:lnTo>
                    <a:pt x="665873" y="382117"/>
                  </a:lnTo>
                  <a:lnTo>
                    <a:pt x="672096" y="370814"/>
                  </a:lnTo>
                  <a:lnTo>
                    <a:pt x="677367" y="372554"/>
                  </a:lnTo>
                  <a:lnTo>
                    <a:pt x="671588" y="384009"/>
                  </a:lnTo>
                  <a:lnTo>
                    <a:pt x="637984" y="372922"/>
                  </a:lnTo>
                  <a:lnTo>
                    <a:pt x="636270" y="385737"/>
                  </a:lnTo>
                  <a:lnTo>
                    <a:pt x="640778" y="387235"/>
                  </a:lnTo>
                  <a:lnTo>
                    <a:pt x="633044" y="398043"/>
                  </a:lnTo>
                  <a:lnTo>
                    <a:pt x="625513" y="395554"/>
                  </a:lnTo>
                  <a:lnTo>
                    <a:pt x="627976" y="382993"/>
                  </a:lnTo>
                  <a:lnTo>
                    <a:pt x="627227" y="382752"/>
                  </a:lnTo>
                  <a:lnTo>
                    <a:pt x="633463" y="371436"/>
                  </a:lnTo>
                  <a:lnTo>
                    <a:pt x="631748" y="384238"/>
                  </a:lnTo>
                  <a:lnTo>
                    <a:pt x="637984" y="372922"/>
                  </a:lnTo>
                  <a:lnTo>
                    <a:pt x="657021" y="379196"/>
                  </a:lnTo>
                  <a:lnTo>
                    <a:pt x="659599" y="366687"/>
                  </a:lnTo>
                  <a:lnTo>
                    <a:pt x="625932" y="355600"/>
                  </a:lnTo>
                  <a:lnTo>
                    <a:pt x="625932" y="368947"/>
                  </a:lnTo>
                  <a:lnTo>
                    <a:pt x="619290" y="380136"/>
                  </a:lnTo>
                  <a:lnTo>
                    <a:pt x="606882" y="376034"/>
                  </a:lnTo>
                  <a:lnTo>
                    <a:pt x="602907" y="388099"/>
                  </a:lnTo>
                  <a:lnTo>
                    <a:pt x="605370" y="375539"/>
                  </a:lnTo>
                  <a:lnTo>
                    <a:pt x="610108" y="363728"/>
                  </a:lnTo>
                  <a:lnTo>
                    <a:pt x="625932" y="368947"/>
                  </a:lnTo>
                  <a:lnTo>
                    <a:pt x="625932" y="355600"/>
                  </a:lnTo>
                  <a:lnTo>
                    <a:pt x="581977" y="341096"/>
                  </a:lnTo>
                  <a:lnTo>
                    <a:pt x="637438" y="359371"/>
                  </a:lnTo>
                  <a:lnTo>
                    <a:pt x="641438" y="347319"/>
                  </a:lnTo>
                  <a:lnTo>
                    <a:pt x="566204" y="322516"/>
                  </a:lnTo>
                  <a:lnTo>
                    <a:pt x="566204" y="389369"/>
                  </a:lnTo>
                  <a:lnTo>
                    <a:pt x="384759" y="329526"/>
                  </a:lnTo>
                  <a:lnTo>
                    <a:pt x="385864" y="316522"/>
                  </a:lnTo>
                  <a:lnTo>
                    <a:pt x="389343" y="317665"/>
                  </a:lnTo>
                  <a:lnTo>
                    <a:pt x="394385" y="305968"/>
                  </a:lnTo>
                  <a:lnTo>
                    <a:pt x="397383" y="306946"/>
                  </a:lnTo>
                  <a:lnTo>
                    <a:pt x="416966" y="313397"/>
                  </a:lnTo>
                  <a:lnTo>
                    <a:pt x="421690" y="301599"/>
                  </a:lnTo>
                  <a:lnTo>
                    <a:pt x="423951" y="302348"/>
                  </a:lnTo>
                  <a:lnTo>
                    <a:pt x="422249" y="315137"/>
                  </a:lnTo>
                  <a:lnTo>
                    <a:pt x="429679" y="317601"/>
                  </a:lnTo>
                  <a:lnTo>
                    <a:pt x="397383" y="306946"/>
                  </a:lnTo>
                  <a:lnTo>
                    <a:pt x="392226" y="318617"/>
                  </a:lnTo>
                  <a:lnTo>
                    <a:pt x="386778" y="330187"/>
                  </a:lnTo>
                  <a:lnTo>
                    <a:pt x="566204" y="389369"/>
                  </a:lnTo>
                  <a:lnTo>
                    <a:pt x="566204" y="322516"/>
                  </a:lnTo>
                  <a:lnTo>
                    <a:pt x="493445" y="298513"/>
                  </a:lnTo>
                  <a:lnTo>
                    <a:pt x="634644" y="345071"/>
                  </a:lnTo>
                  <a:lnTo>
                    <a:pt x="638619" y="333019"/>
                  </a:lnTo>
                  <a:lnTo>
                    <a:pt x="628065" y="329539"/>
                  </a:lnTo>
                  <a:lnTo>
                    <a:pt x="633539" y="317982"/>
                  </a:lnTo>
                  <a:lnTo>
                    <a:pt x="639584" y="319963"/>
                  </a:lnTo>
                  <a:lnTo>
                    <a:pt x="634847" y="331774"/>
                  </a:lnTo>
                  <a:lnTo>
                    <a:pt x="637870" y="332765"/>
                  </a:lnTo>
                  <a:lnTo>
                    <a:pt x="643343" y="321208"/>
                  </a:lnTo>
                  <a:lnTo>
                    <a:pt x="642810" y="307644"/>
                  </a:lnTo>
                  <a:lnTo>
                    <a:pt x="631342" y="303872"/>
                  </a:lnTo>
                  <a:lnTo>
                    <a:pt x="631342" y="317258"/>
                  </a:lnTo>
                  <a:lnTo>
                    <a:pt x="627786" y="329438"/>
                  </a:lnTo>
                  <a:lnTo>
                    <a:pt x="628027" y="329539"/>
                  </a:lnTo>
                  <a:lnTo>
                    <a:pt x="626554" y="329044"/>
                  </a:lnTo>
                  <a:lnTo>
                    <a:pt x="626021" y="315493"/>
                  </a:lnTo>
                  <a:lnTo>
                    <a:pt x="631342" y="317258"/>
                  </a:lnTo>
                  <a:lnTo>
                    <a:pt x="631342" y="303872"/>
                  </a:lnTo>
                  <a:lnTo>
                    <a:pt x="620953" y="300443"/>
                  </a:lnTo>
                  <a:lnTo>
                    <a:pt x="624941" y="288391"/>
                  </a:lnTo>
                  <a:lnTo>
                    <a:pt x="608901" y="283108"/>
                  </a:lnTo>
                  <a:lnTo>
                    <a:pt x="608901" y="323227"/>
                  </a:lnTo>
                  <a:lnTo>
                    <a:pt x="484403" y="282155"/>
                  </a:lnTo>
                  <a:lnTo>
                    <a:pt x="482409" y="294868"/>
                  </a:lnTo>
                  <a:lnTo>
                    <a:pt x="478637" y="293624"/>
                  </a:lnTo>
                  <a:lnTo>
                    <a:pt x="478853" y="280327"/>
                  </a:lnTo>
                  <a:lnTo>
                    <a:pt x="475081" y="279082"/>
                  </a:lnTo>
                  <a:lnTo>
                    <a:pt x="473900" y="280733"/>
                  </a:lnTo>
                  <a:lnTo>
                    <a:pt x="473900" y="305447"/>
                  </a:lnTo>
                  <a:lnTo>
                    <a:pt x="467677" y="316750"/>
                  </a:lnTo>
                  <a:lnTo>
                    <a:pt x="465416" y="316001"/>
                  </a:lnTo>
                  <a:lnTo>
                    <a:pt x="459168" y="327317"/>
                  </a:lnTo>
                  <a:lnTo>
                    <a:pt x="462394" y="315010"/>
                  </a:lnTo>
                  <a:lnTo>
                    <a:pt x="456907" y="326580"/>
                  </a:lnTo>
                  <a:lnTo>
                    <a:pt x="460121" y="314274"/>
                  </a:lnTo>
                  <a:lnTo>
                    <a:pt x="460502" y="314388"/>
                  </a:lnTo>
                  <a:lnTo>
                    <a:pt x="467029" y="303174"/>
                  </a:lnTo>
                  <a:lnTo>
                    <a:pt x="473900" y="305447"/>
                  </a:lnTo>
                  <a:lnTo>
                    <a:pt x="473900" y="280733"/>
                  </a:lnTo>
                  <a:lnTo>
                    <a:pt x="467321" y="289890"/>
                  </a:lnTo>
                  <a:lnTo>
                    <a:pt x="454888" y="312534"/>
                  </a:lnTo>
                  <a:lnTo>
                    <a:pt x="451091" y="311289"/>
                  </a:lnTo>
                  <a:lnTo>
                    <a:pt x="458508" y="300355"/>
                  </a:lnTo>
                  <a:lnTo>
                    <a:pt x="465074" y="289153"/>
                  </a:lnTo>
                  <a:lnTo>
                    <a:pt x="469392" y="277202"/>
                  </a:lnTo>
                  <a:lnTo>
                    <a:pt x="470014" y="264033"/>
                  </a:lnTo>
                  <a:lnTo>
                    <a:pt x="473989" y="251980"/>
                  </a:lnTo>
                  <a:lnTo>
                    <a:pt x="473036" y="265023"/>
                  </a:lnTo>
                  <a:lnTo>
                    <a:pt x="479259" y="253720"/>
                  </a:lnTo>
                  <a:lnTo>
                    <a:pt x="476935" y="266319"/>
                  </a:lnTo>
                  <a:lnTo>
                    <a:pt x="485089" y="269011"/>
                  </a:lnTo>
                  <a:lnTo>
                    <a:pt x="563460" y="294855"/>
                  </a:lnTo>
                  <a:lnTo>
                    <a:pt x="571969" y="284289"/>
                  </a:lnTo>
                  <a:lnTo>
                    <a:pt x="570458" y="283794"/>
                  </a:lnTo>
                  <a:lnTo>
                    <a:pt x="577443" y="272732"/>
                  </a:lnTo>
                  <a:lnTo>
                    <a:pt x="575614" y="285496"/>
                  </a:lnTo>
                  <a:lnTo>
                    <a:pt x="579615" y="286816"/>
                  </a:lnTo>
                  <a:lnTo>
                    <a:pt x="577786" y="299580"/>
                  </a:lnTo>
                  <a:lnTo>
                    <a:pt x="571004" y="297345"/>
                  </a:lnTo>
                  <a:lnTo>
                    <a:pt x="564769" y="308660"/>
                  </a:lnTo>
                  <a:lnTo>
                    <a:pt x="596417" y="319100"/>
                  </a:lnTo>
                  <a:lnTo>
                    <a:pt x="597382" y="306044"/>
                  </a:lnTo>
                  <a:lnTo>
                    <a:pt x="604354" y="294982"/>
                  </a:lnTo>
                  <a:lnTo>
                    <a:pt x="603402" y="308025"/>
                  </a:lnTo>
                  <a:lnTo>
                    <a:pt x="606425" y="309029"/>
                  </a:lnTo>
                  <a:lnTo>
                    <a:pt x="599427" y="320090"/>
                  </a:lnTo>
                  <a:lnTo>
                    <a:pt x="608901" y="323227"/>
                  </a:lnTo>
                  <a:lnTo>
                    <a:pt x="608901" y="283108"/>
                  </a:lnTo>
                  <a:lnTo>
                    <a:pt x="601205" y="280568"/>
                  </a:lnTo>
                  <a:lnTo>
                    <a:pt x="611682" y="284010"/>
                  </a:lnTo>
                  <a:lnTo>
                    <a:pt x="609307" y="269862"/>
                  </a:lnTo>
                  <a:lnTo>
                    <a:pt x="604977" y="268439"/>
                  </a:lnTo>
                  <a:lnTo>
                    <a:pt x="606945" y="269074"/>
                  </a:lnTo>
                  <a:lnTo>
                    <a:pt x="607263" y="255803"/>
                  </a:lnTo>
                  <a:lnTo>
                    <a:pt x="606513" y="255562"/>
                  </a:lnTo>
                  <a:lnTo>
                    <a:pt x="604037" y="268122"/>
                  </a:lnTo>
                  <a:lnTo>
                    <a:pt x="599706" y="266687"/>
                  </a:lnTo>
                  <a:lnTo>
                    <a:pt x="594029" y="278193"/>
                  </a:lnTo>
                  <a:lnTo>
                    <a:pt x="593166" y="264528"/>
                  </a:lnTo>
                  <a:lnTo>
                    <a:pt x="583488" y="261340"/>
                  </a:lnTo>
                  <a:lnTo>
                    <a:pt x="583895" y="248107"/>
                  </a:lnTo>
                  <a:lnTo>
                    <a:pt x="569810" y="243459"/>
                  </a:lnTo>
                  <a:lnTo>
                    <a:pt x="562076" y="252768"/>
                  </a:lnTo>
                  <a:lnTo>
                    <a:pt x="562076" y="281038"/>
                  </a:lnTo>
                  <a:lnTo>
                    <a:pt x="550405" y="277177"/>
                  </a:lnTo>
                  <a:lnTo>
                    <a:pt x="553326" y="264782"/>
                  </a:lnTo>
                  <a:lnTo>
                    <a:pt x="552310" y="277799"/>
                  </a:lnTo>
                  <a:lnTo>
                    <a:pt x="562076" y="281038"/>
                  </a:lnTo>
                  <a:lnTo>
                    <a:pt x="562076" y="252768"/>
                  </a:lnTo>
                  <a:lnTo>
                    <a:pt x="561086" y="253949"/>
                  </a:lnTo>
                  <a:lnTo>
                    <a:pt x="561835" y="254203"/>
                  </a:lnTo>
                  <a:lnTo>
                    <a:pt x="560120" y="267004"/>
                  </a:lnTo>
                  <a:lnTo>
                    <a:pt x="561390" y="267436"/>
                  </a:lnTo>
                  <a:lnTo>
                    <a:pt x="554101" y="265023"/>
                  </a:lnTo>
                  <a:lnTo>
                    <a:pt x="554393" y="251739"/>
                  </a:lnTo>
                  <a:lnTo>
                    <a:pt x="556526" y="239077"/>
                  </a:lnTo>
                  <a:lnTo>
                    <a:pt x="559993" y="226847"/>
                  </a:lnTo>
                  <a:lnTo>
                    <a:pt x="554926" y="238544"/>
                  </a:lnTo>
                  <a:lnTo>
                    <a:pt x="554609" y="238442"/>
                  </a:lnTo>
                  <a:lnTo>
                    <a:pt x="550456" y="250444"/>
                  </a:lnTo>
                  <a:lnTo>
                    <a:pt x="539229" y="246748"/>
                  </a:lnTo>
                  <a:lnTo>
                    <a:pt x="541693" y="234188"/>
                  </a:lnTo>
                  <a:lnTo>
                    <a:pt x="467182" y="209613"/>
                  </a:lnTo>
                  <a:lnTo>
                    <a:pt x="462978" y="221589"/>
                  </a:lnTo>
                  <a:lnTo>
                    <a:pt x="495744" y="232410"/>
                  </a:lnTo>
                  <a:lnTo>
                    <a:pt x="426186" y="209461"/>
                  </a:lnTo>
                  <a:lnTo>
                    <a:pt x="420700" y="221018"/>
                  </a:lnTo>
                  <a:lnTo>
                    <a:pt x="526059" y="255778"/>
                  </a:lnTo>
                  <a:lnTo>
                    <a:pt x="435813" y="226021"/>
                  </a:lnTo>
                  <a:lnTo>
                    <a:pt x="435813" y="319620"/>
                  </a:lnTo>
                  <a:lnTo>
                    <a:pt x="434098" y="332422"/>
                  </a:lnTo>
                  <a:lnTo>
                    <a:pt x="425056" y="329438"/>
                  </a:lnTo>
                  <a:lnTo>
                    <a:pt x="431279" y="318135"/>
                  </a:lnTo>
                  <a:lnTo>
                    <a:pt x="435813" y="319620"/>
                  </a:lnTo>
                  <a:lnTo>
                    <a:pt x="435813" y="226021"/>
                  </a:lnTo>
                  <a:lnTo>
                    <a:pt x="425932" y="222758"/>
                  </a:lnTo>
                  <a:lnTo>
                    <a:pt x="425932" y="249491"/>
                  </a:lnTo>
                  <a:lnTo>
                    <a:pt x="425348" y="262674"/>
                  </a:lnTo>
                  <a:lnTo>
                    <a:pt x="413296" y="258699"/>
                  </a:lnTo>
                  <a:lnTo>
                    <a:pt x="414997" y="245897"/>
                  </a:lnTo>
                  <a:lnTo>
                    <a:pt x="425932" y="249491"/>
                  </a:lnTo>
                  <a:lnTo>
                    <a:pt x="425932" y="222758"/>
                  </a:lnTo>
                  <a:lnTo>
                    <a:pt x="411657" y="218046"/>
                  </a:lnTo>
                  <a:lnTo>
                    <a:pt x="406933" y="229857"/>
                  </a:lnTo>
                  <a:lnTo>
                    <a:pt x="408432" y="230352"/>
                  </a:lnTo>
                  <a:lnTo>
                    <a:pt x="402196" y="241668"/>
                  </a:lnTo>
                  <a:lnTo>
                    <a:pt x="410476" y="244411"/>
                  </a:lnTo>
                  <a:lnTo>
                    <a:pt x="400481" y="254469"/>
                  </a:lnTo>
                  <a:lnTo>
                    <a:pt x="412089" y="258305"/>
                  </a:lnTo>
                  <a:lnTo>
                    <a:pt x="397459" y="253479"/>
                  </a:lnTo>
                  <a:lnTo>
                    <a:pt x="401434" y="241427"/>
                  </a:lnTo>
                  <a:lnTo>
                    <a:pt x="402196" y="241668"/>
                  </a:lnTo>
                  <a:lnTo>
                    <a:pt x="404672" y="229108"/>
                  </a:lnTo>
                  <a:lnTo>
                    <a:pt x="403161" y="228612"/>
                  </a:lnTo>
                  <a:lnTo>
                    <a:pt x="408635" y="217055"/>
                  </a:lnTo>
                  <a:lnTo>
                    <a:pt x="411657" y="218046"/>
                  </a:lnTo>
                  <a:lnTo>
                    <a:pt x="417893" y="206730"/>
                  </a:lnTo>
                  <a:lnTo>
                    <a:pt x="406463" y="202958"/>
                  </a:lnTo>
                  <a:lnTo>
                    <a:pt x="406044" y="189445"/>
                  </a:lnTo>
                  <a:lnTo>
                    <a:pt x="403580" y="202006"/>
                  </a:lnTo>
                  <a:lnTo>
                    <a:pt x="404241" y="202234"/>
                  </a:lnTo>
                  <a:lnTo>
                    <a:pt x="389255" y="197281"/>
                  </a:lnTo>
                  <a:lnTo>
                    <a:pt x="387565" y="183349"/>
                  </a:lnTo>
                  <a:lnTo>
                    <a:pt x="387515" y="178930"/>
                  </a:lnTo>
                  <a:lnTo>
                    <a:pt x="386461" y="182981"/>
                  </a:lnTo>
                  <a:lnTo>
                    <a:pt x="376440" y="179679"/>
                  </a:lnTo>
                  <a:lnTo>
                    <a:pt x="376440" y="193065"/>
                  </a:lnTo>
                  <a:lnTo>
                    <a:pt x="373976" y="205613"/>
                  </a:lnTo>
                  <a:lnTo>
                    <a:pt x="368046" y="217030"/>
                  </a:lnTo>
                  <a:lnTo>
                    <a:pt x="373164" y="218732"/>
                  </a:lnTo>
                  <a:lnTo>
                    <a:pt x="369785" y="230974"/>
                  </a:lnTo>
                  <a:lnTo>
                    <a:pt x="372402" y="231851"/>
                  </a:lnTo>
                  <a:lnTo>
                    <a:pt x="358876" y="227393"/>
                  </a:lnTo>
                  <a:lnTo>
                    <a:pt x="359511" y="227584"/>
                  </a:lnTo>
                  <a:lnTo>
                    <a:pt x="361696" y="214947"/>
                  </a:lnTo>
                  <a:lnTo>
                    <a:pt x="365480" y="216179"/>
                  </a:lnTo>
                  <a:lnTo>
                    <a:pt x="368693" y="203885"/>
                  </a:lnTo>
                  <a:lnTo>
                    <a:pt x="370205" y="204368"/>
                  </a:lnTo>
                  <a:lnTo>
                    <a:pt x="376440" y="193065"/>
                  </a:lnTo>
                  <a:lnTo>
                    <a:pt x="376440" y="179679"/>
                  </a:lnTo>
                  <a:lnTo>
                    <a:pt x="276428" y="146697"/>
                  </a:lnTo>
                  <a:lnTo>
                    <a:pt x="275056" y="159613"/>
                  </a:lnTo>
                  <a:lnTo>
                    <a:pt x="278015" y="160591"/>
                  </a:lnTo>
                  <a:lnTo>
                    <a:pt x="276847" y="173570"/>
                  </a:lnTo>
                  <a:lnTo>
                    <a:pt x="275043" y="186359"/>
                  </a:lnTo>
                  <a:lnTo>
                    <a:pt x="283552" y="175780"/>
                  </a:lnTo>
                  <a:lnTo>
                    <a:pt x="286753" y="163487"/>
                  </a:lnTo>
                  <a:lnTo>
                    <a:pt x="291287" y="164973"/>
                  </a:lnTo>
                  <a:lnTo>
                    <a:pt x="288074" y="177279"/>
                  </a:lnTo>
                  <a:lnTo>
                    <a:pt x="284302" y="176034"/>
                  </a:lnTo>
                  <a:lnTo>
                    <a:pt x="283133" y="189026"/>
                  </a:lnTo>
                  <a:lnTo>
                    <a:pt x="289369" y="191071"/>
                  </a:lnTo>
                  <a:lnTo>
                    <a:pt x="295224" y="179654"/>
                  </a:lnTo>
                  <a:lnTo>
                    <a:pt x="299364" y="181013"/>
                  </a:lnTo>
                  <a:lnTo>
                    <a:pt x="296151" y="193319"/>
                  </a:lnTo>
                  <a:lnTo>
                    <a:pt x="302387" y="182003"/>
                  </a:lnTo>
                  <a:lnTo>
                    <a:pt x="299910" y="194551"/>
                  </a:lnTo>
                  <a:lnTo>
                    <a:pt x="296151" y="193319"/>
                  </a:lnTo>
                  <a:lnTo>
                    <a:pt x="295389" y="193065"/>
                  </a:lnTo>
                  <a:lnTo>
                    <a:pt x="294805" y="206248"/>
                  </a:lnTo>
                  <a:lnTo>
                    <a:pt x="301574" y="208495"/>
                  </a:lnTo>
                  <a:lnTo>
                    <a:pt x="301002" y="221665"/>
                  </a:lnTo>
                  <a:lnTo>
                    <a:pt x="306616" y="210159"/>
                  </a:lnTo>
                  <a:lnTo>
                    <a:pt x="309118" y="210985"/>
                  </a:lnTo>
                  <a:lnTo>
                    <a:pt x="308203" y="224040"/>
                  </a:lnTo>
                  <a:lnTo>
                    <a:pt x="315518" y="213093"/>
                  </a:lnTo>
                  <a:lnTo>
                    <a:pt x="311823" y="225234"/>
                  </a:lnTo>
                  <a:lnTo>
                    <a:pt x="314629" y="226161"/>
                  </a:lnTo>
                  <a:lnTo>
                    <a:pt x="311848" y="236537"/>
                  </a:lnTo>
                  <a:lnTo>
                    <a:pt x="318325" y="227393"/>
                  </a:lnTo>
                  <a:lnTo>
                    <a:pt x="319633" y="241185"/>
                  </a:lnTo>
                  <a:lnTo>
                    <a:pt x="328879" y="230873"/>
                  </a:lnTo>
                  <a:lnTo>
                    <a:pt x="330187" y="244665"/>
                  </a:lnTo>
                  <a:lnTo>
                    <a:pt x="331685" y="245160"/>
                  </a:lnTo>
                  <a:lnTo>
                    <a:pt x="334899" y="232854"/>
                  </a:lnTo>
                  <a:lnTo>
                    <a:pt x="336423" y="233349"/>
                  </a:lnTo>
                  <a:lnTo>
                    <a:pt x="341896" y="221792"/>
                  </a:lnTo>
                  <a:lnTo>
                    <a:pt x="344906" y="222783"/>
                  </a:lnTo>
                  <a:lnTo>
                    <a:pt x="343204" y="235585"/>
                  </a:lnTo>
                  <a:lnTo>
                    <a:pt x="337477" y="233692"/>
                  </a:lnTo>
                  <a:lnTo>
                    <a:pt x="331685" y="245160"/>
                  </a:lnTo>
                  <a:lnTo>
                    <a:pt x="336956" y="246913"/>
                  </a:lnTo>
                  <a:lnTo>
                    <a:pt x="335254" y="259702"/>
                  </a:lnTo>
                  <a:lnTo>
                    <a:pt x="340728" y="248145"/>
                  </a:lnTo>
                  <a:lnTo>
                    <a:pt x="347510" y="250393"/>
                  </a:lnTo>
                  <a:lnTo>
                    <a:pt x="345046" y="262928"/>
                  </a:lnTo>
                  <a:lnTo>
                    <a:pt x="345516" y="263093"/>
                  </a:lnTo>
                  <a:lnTo>
                    <a:pt x="351383" y="251663"/>
                  </a:lnTo>
                  <a:lnTo>
                    <a:pt x="355803" y="253111"/>
                  </a:lnTo>
                  <a:lnTo>
                    <a:pt x="358279" y="240550"/>
                  </a:lnTo>
                  <a:lnTo>
                    <a:pt x="348056" y="237185"/>
                  </a:lnTo>
                  <a:lnTo>
                    <a:pt x="350735" y="238061"/>
                  </a:lnTo>
                  <a:lnTo>
                    <a:pt x="353949" y="225767"/>
                  </a:lnTo>
                  <a:lnTo>
                    <a:pt x="355561" y="226288"/>
                  </a:lnTo>
                  <a:lnTo>
                    <a:pt x="360692" y="214604"/>
                  </a:lnTo>
                  <a:lnTo>
                    <a:pt x="339852" y="207733"/>
                  </a:lnTo>
                  <a:lnTo>
                    <a:pt x="333616" y="219049"/>
                  </a:lnTo>
                  <a:lnTo>
                    <a:pt x="336981" y="206781"/>
                  </a:lnTo>
                  <a:lnTo>
                    <a:pt x="333781" y="205727"/>
                  </a:lnTo>
                  <a:lnTo>
                    <a:pt x="328345" y="217309"/>
                  </a:lnTo>
                  <a:lnTo>
                    <a:pt x="332054" y="205155"/>
                  </a:lnTo>
                  <a:lnTo>
                    <a:pt x="338658" y="193967"/>
                  </a:lnTo>
                  <a:lnTo>
                    <a:pt x="346100" y="196418"/>
                  </a:lnTo>
                  <a:lnTo>
                    <a:pt x="342112" y="208470"/>
                  </a:lnTo>
                  <a:lnTo>
                    <a:pt x="360692" y="214604"/>
                  </a:lnTo>
                  <a:lnTo>
                    <a:pt x="358482" y="227253"/>
                  </a:lnTo>
                  <a:lnTo>
                    <a:pt x="356222" y="226504"/>
                  </a:lnTo>
                  <a:lnTo>
                    <a:pt x="350735" y="238061"/>
                  </a:lnTo>
                  <a:lnTo>
                    <a:pt x="358279" y="240550"/>
                  </a:lnTo>
                  <a:lnTo>
                    <a:pt x="363550" y="242290"/>
                  </a:lnTo>
                  <a:lnTo>
                    <a:pt x="377875" y="247015"/>
                  </a:lnTo>
                  <a:lnTo>
                    <a:pt x="379590" y="234213"/>
                  </a:lnTo>
                  <a:lnTo>
                    <a:pt x="374307" y="232473"/>
                  </a:lnTo>
                  <a:lnTo>
                    <a:pt x="376783" y="219913"/>
                  </a:lnTo>
                  <a:lnTo>
                    <a:pt x="380060" y="220992"/>
                  </a:lnTo>
                  <a:lnTo>
                    <a:pt x="390156" y="224320"/>
                  </a:lnTo>
                  <a:lnTo>
                    <a:pt x="392493" y="211721"/>
                  </a:lnTo>
                  <a:lnTo>
                    <a:pt x="396570" y="213080"/>
                  </a:lnTo>
                  <a:lnTo>
                    <a:pt x="394868" y="225869"/>
                  </a:lnTo>
                  <a:lnTo>
                    <a:pt x="400316" y="227685"/>
                  </a:lnTo>
                  <a:lnTo>
                    <a:pt x="388708" y="223862"/>
                  </a:lnTo>
                  <a:lnTo>
                    <a:pt x="388708" y="237236"/>
                  </a:lnTo>
                  <a:lnTo>
                    <a:pt x="387019" y="250037"/>
                  </a:lnTo>
                  <a:lnTo>
                    <a:pt x="380136" y="247764"/>
                  </a:lnTo>
                  <a:lnTo>
                    <a:pt x="386016" y="236347"/>
                  </a:lnTo>
                  <a:lnTo>
                    <a:pt x="388708" y="237236"/>
                  </a:lnTo>
                  <a:lnTo>
                    <a:pt x="388708" y="223862"/>
                  </a:lnTo>
                  <a:lnTo>
                    <a:pt x="380060" y="220992"/>
                  </a:lnTo>
                  <a:lnTo>
                    <a:pt x="379209" y="234086"/>
                  </a:lnTo>
                  <a:lnTo>
                    <a:pt x="379590" y="234213"/>
                  </a:lnTo>
                  <a:lnTo>
                    <a:pt x="385610" y="236207"/>
                  </a:lnTo>
                  <a:lnTo>
                    <a:pt x="377875" y="247015"/>
                  </a:lnTo>
                  <a:lnTo>
                    <a:pt x="378333" y="247180"/>
                  </a:lnTo>
                  <a:lnTo>
                    <a:pt x="363550" y="242290"/>
                  </a:lnTo>
                  <a:lnTo>
                    <a:pt x="359587" y="254355"/>
                  </a:lnTo>
                  <a:lnTo>
                    <a:pt x="359651" y="267754"/>
                  </a:lnTo>
                  <a:lnTo>
                    <a:pt x="361251" y="281660"/>
                  </a:lnTo>
                  <a:lnTo>
                    <a:pt x="350570" y="278130"/>
                  </a:lnTo>
                  <a:lnTo>
                    <a:pt x="344627" y="289547"/>
                  </a:lnTo>
                  <a:lnTo>
                    <a:pt x="339356" y="287807"/>
                  </a:lnTo>
                  <a:lnTo>
                    <a:pt x="338810" y="274243"/>
                  </a:lnTo>
                  <a:lnTo>
                    <a:pt x="336550" y="273507"/>
                  </a:lnTo>
                  <a:lnTo>
                    <a:pt x="333527" y="272503"/>
                  </a:lnTo>
                  <a:lnTo>
                    <a:pt x="330212" y="284784"/>
                  </a:lnTo>
                  <a:lnTo>
                    <a:pt x="337832" y="287312"/>
                  </a:lnTo>
                  <a:lnTo>
                    <a:pt x="331635" y="298627"/>
                  </a:lnTo>
                  <a:lnTo>
                    <a:pt x="342912" y="302348"/>
                  </a:lnTo>
                  <a:lnTo>
                    <a:pt x="340182" y="314820"/>
                  </a:lnTo>
                  <a:lnTo>
                    <a:pt x="340436" y="314909"/>
                  </a:lnTo>
                  <a:lnTo>
                    <a:pt x="341566" y="315277"/>
                  </a:lnTo>
                  <a:lnTo>
                    <a:pt x="346938" y="303682"/>
                  </a:lnTo>
                  <a:lnTo>
                    <a:pt x="344208" y="316153"/>
                  </a:lnTo>
                  <a:lnTo>
                    <a:pt x="342849" y="315696"/>
                  </a:lnTo>
                  <a:lnTo>
                    <a:pt x="337870" y="327431"/>
                  </a:lnTo>
                  <a:lnTo>
                    <a:pt x="336727" y="327050"/>
                  </a:lnTo>
                  <a:lnTo>
                    <a:pt x="330974" y="338531"/>
                  </a:lnTo>
                  <a:lnTo>
                    <a:pt x="319227" y="334657"/>
                  </a:lnTo>
                  <a:lnTo>
                    <a:pt x="325158" y="323240"/>
                  </a:lnTo>
                  <a:lnTo>
                    <a:pt x="328930" y="324485"/>
                  </a:lnTo>
                  <a:lnTo>
                    <a:pt x="323138" y="335940"/>
                  </a:lnTo>
                  <a:lnTo>
                    <a:pt x="330225" y="338277"/>
                  </a:lnTo>
                  <a:lnTo>
                    <a:pt x="332689" y="325729"/>
                  </a:lnTo>
                  <a:lnTo>
                    <a:pt x="334949" y="326466"/>
                  </a:lnTo>
                  <a:lnTo>
                    <a:pt x="340436" y="314909"/>
                  </a:lnTo>
                  <a:lnTo>
                    <a:pt x="336626" y="313664"/>
                  </a:lnTo>
                  <a:lnTo>
                    <a:pt x="342912" y="302348"/>
                  </a:lnTo>
                  <a:lnTo>
                    <a:pt x="328879" y="297726"/>
                  </a:lnTo>
                  <a:lnTo>
                    <a:pt x="323100" y="309194"/>
                  </a:lnTo>
                  <a:lnTo>
                    <a:pt x="325285" y="296532"/>
                  </a:lnTo>
                  <a:lnTo>
                    <a:pt x="327393" y="283857"/>
                  </a:lnTo>
                  <a:lnTo>
                    <a:pt x="325653" y="283286"/>
                  </a:lnTo>
                  <a:lnTo>
                    <a:pt x="328256" y="270764"/>
                  </a:lnTo>
                  <a:lnTo>
                    <a:pt x="322046" y="282092"/>
                  </a:lnTo>
                  <a:lnTo>
                    <a:pt x="317665" y="294017"/>
                  </a:lnTo>
                  <a:lnTo>
                    <a:pt x="318389" y="294259"/>
                  </a:lnTo>
                  <a:lnTo>
                    <a:pt x="315569" y="306705"/>
                  </a:lnTo>
                  <a:lnTo>
                    <a:pt x="312559" y="305714"/>
                  </a:lnTo>
                  <a:lnTo>
                    <a:pt x="316534" y="293649"/>
                  </a:lnTo>
                  <a:lnTo>
                    <a:pt x="318249" y="280847"/>
                  </a:lnTo>
                  <a:lnTo>
                    <a:pt x="312013" y="292163"/>
                  </a:lnTo>
                  <a:lnTo>
                    <a:pt x="307492" y="290664"/>
                  </a:lnTo>
                  <a:lnTo>
                    <a:pt x="309206" y="277863"/>
                  </a:lnTo>
                  <a:lnTo>
                    <a:pt x="291871" y="272148"/>
                  </a:lnTo>
                  <a:lnTo>
                    <a:pt x="294347" y="259588"/>
                  </a:lnTo>
                  <a:lnTo>
                    <a:pt x="292836" y="259092"/>
                  </a:lnTo>
                  <a:lnTo>
                    <a:pt x="293801" y="246037"/>
                  </a:lnTo>
                  <a:lnTo>
                    <a:pt x="287947" y="257479"/>
                  </a:lnTo>
                  <a:lnTo>
                    <a:pt x="283616" y="269417"/>
                  </a:lnTo>
                  <a:lnTo>
                    <a:pt x="279819" y="268160"/>
                  </a:lnTo>
                  <a:lnTo>
                    <a:pt x="275082" y="279984"/>
                  </a:lnTo>
                  <a:lnTo>
                    <a:pt x="266039" y="276999"/>
                  </a:lnTo>
                  <a:lnTo>
                    <a:pt x="269265" y="264680"/>
                  </a:lnTo>
                  <a:lnTo>
                    <a:pt x="275501" y="253365"/>
                  </a:lnTo>
                  <a:lnTo>
                    <a:pt x="272415" y="252349"/>
                  </a:lnTo>
                  <a:lnTo>
                    <a:pt x="272694" y="239077"/>
                  </a:lnTo>
                  <a:lnTo>
                    <a:pt x="269913" y="238163"/>
                  </a:lnTo>
                  <a:lnTo>
                    <a:pt x="269913" y="251536"/>
                  </a:lnTo>
                  <a:lnTo>
                    <a:pt x="265493" y="263448"/>
                  </a:lnTo>
                  <a:lnTo>
                    <a:pt x="253530" y="259499"/>
                  </a:lnTo>
                  <a:lnTo>
                    <a:pt x="260197" y="261696"/>
                  </a:lnTo>
                  <a:lnTo>
                    <a:pt x="264185" y="249656"/>
                  </a:lnTo>
                  <a:lnTo>
                    <a:pt x="269913" y="251536"/>
                  </a:lnTo>
                  <a:lnTo>
                    <a:pt x="269913" y="238163"/>
                  </a:lnTo>
                  <a:lnTo>
                    <a:pt x="268998" y="237858"/>
                  </a:lnTo>
                  <a:lnTo>
                    <a:pt x="261188" y="248653"/>
                  </a:lnTo>
                  <a:lnTo>
                    <a:pt x="248945" y="244614"/>
                  </a:lnTo>
                  <a:lnTo>
                    <a:pt x="247357" y="230720"/>
                  </a:lnTo>
                  <a:lnTo>
                    <a:pt x="233514" y="226148"/>
                  </a:lnTo>
                  <a:lnTo>
                    <a:pt x="228777" y="237959"/>
                  </a:lnTo>
                  <a:lnTo>
                    <a:pt x="229539" y="238213"/>
                  </a:lnTo>
                  <a:lnTo>
                    <a:pt x="222542" y="249275"/>
                  </a:lnTo>
                  <a:lnTo>
                    <a:pt x="224764" y="250012"/>
                  </a:lnTo>
                  <a:lnTo>
                    <a:pt x="222237" y="262547"/>
                  </a:lnTo>
                  <a:lnTo>
                    <a:pt x="226949" y="264096"/>
                  </a:lnTo>
                  <a:lnTo>
                    <a:pt x="231546" y="252247"/>
                  </a:lnTo>
                  <a:lnTo>
                    <a:pt x="241566" y="255549"/>
                  </a:lnTo>
                  <a:lnTo>
                    <a:pt x="248361" y="244436"/>
                  </a:lnTo>
                  <a:lnTo>
                    <a:pt x="244754" y="256603"/>
                  </a:lnTo>
                  <a:lnTo>
                    <a:pt x="243268" y="256108"/>
                  </a:lnTo>
                  <a:lnTo>
                    <a:pt x="237236" y="267500"/>
                  </a:lnTo>
                  <a:lnTo>
                    <a:pt x="231914" y="279107"/>
                  </a:lnTo>
                  <a:lnTo>
                    <a:pt x="238912" y="281419"/>
                  </a:lnTo>
                  <a:lnTo>
                    <a:pt x="235483" y="293662"/>
                  </a:lnTo>
                  <a:lnTo>
                    <a:pt x="245262" y="296900"/>
                  </a:lnTo>
                  <a:lnTo>
                    <a:pt x="252044" y="299135"/>
                  </a:lnTo>
                  <a:lnTo>
                    <a:pt x="244309" y="309943"/>
                  </a:lnTo>
                  <a:lnTo>
                    <a:pt x="245059" y="310197"/>
                  </a:lnTo>
                  <a:lnTo>
                    <a:pt x="245808" y="310451"/>
                  </a:lnTo>
                  <a:lnTo>
                    <a:pt x="243344" y="322999"/>
                  </a:lnTo>
                  <a:lnTo>
                    <a:pt x="252285" y="312597"/>
                  </a:lnTo>
                  <a:lnTo>
                    <a:pt x="253149" y="326237"/>
                  </a:lnTo>
                  <a:lnTo>
                    <a:pt x="262940" y="329463"/>
                  </a:lnTo>
                  <a:lnTo>
                    <a:pt x="266915" y="317398"/>
                  </a:lnTo>
                  <a:lnTo>
                    <a:pt x="254101" y="313182"/>
                  </a:lnTo>
                  <a:lnTo>
                    <a:pt x="264109" y="303110"/>
                  </a:lnTo>
                  <a:lnTo>
                    <a:pt x="269392" y="304850"/>
                  </a:lnTo>
                  <a:lnTo>
                    <a:pt x="271094" y="292049"/>
                  </a:lnTo>
                  <a:lnTo>
                    <a:pt x="272935" y="292646"/>
                  </a:lnTo>
                  <a:lnTo>
                    <a:pt x="278930" y="281266"/>
                  </a:lnTo>
                  <a:lnTo>
                    <a:pt x="277152" y="294030"/>
                  </a:lnTo>
                  <a:lnTo>
                    <a:pt x="298996" y="301231"/>
                  </a:lnTo>
                  <a:lnTo>
                    <a:pt x="305219" y="289928"/>
                  </a:lnTo>
                  <a:lnTo>
                    <a:pt x="303517" y="302729"/>
                  </a:lnTo>
                  <a:lnTo>
                    <a:pt x="302755" y="302475"/>
                  </a:lnTo>
                  <a:lnTo>
                    <a:pt x="297268" y="314045"/>
                  </a:lnTo>
                  <a:lnTo>
                    <a:pt x="300494" y="301726"/>
                  </a:lnTo>
                  <a:lnTo>
                    <a:pt x="276377" y="293776"/>
                  </a:lnTo>
                  <a:lnTo>
                    <a:pt x="269392" y="304850"/>
                  </a:lnTo>
                  <a:lnTo>
                    <a:pt x="288099" y="311035"/>
                  </a:lnTo>
                  <a:lnTo>
                    <a:pt x="264109" y="303110"/>
                  </a:lnTo>
                  <a:lnTo>
                    <a:pt x="265417" y="316903"/>
                  </a:lnTo>
                  <a:lnTo>
                    <a:pt x="266915" y="317398"/>
                  </a:lnTo>
                  <a:lnTo>
                    <a:pt x="274459" y="319887"/>
                  </a:lnTo>
                  <a:lnTo>
                    <a:pt x="267462" y="330962"/>
                  </a:lnTo>
                  <a:lnTo>
                    <a:pt x="270014" y="331812"/>
                  </a:lnTo>
                  <a:lnTo>
                    <a:pt x="264236" y="343268"/>
                  </a:lnTo>
                  <a:lnTo>
                    <a:pt x="269963" y="345147"/>
                  </a:lnTo>
                  <a:lnTo>
                    <a:pt x="271970" y="332460"/>
                  </a:lnTo>
                  <a:lnTo>
                    <a:pt x="272732" y="332701"/>
                  </a:lnTo>
                  <a:lnTo>
                    <a:pt x="278218" y="321132"/>
                  </a:lnTo>
                  <a:lnTo>
                    <a:pt x="278980" y="321386"/>
                  </a:lnTo>
                  <a:lnTo>
                    <a:pt x="276504" y="333933"/>
                  </a:lnTo>
                  <a:lnTo>
                    <a:pt x="281228" y="322135"/>
                  </a:lnTo>
                  <a:lnTo>
                    <a:pt x="277977" y="334429"/>
                  </a:lnTo>
                  <a:lnTo>
                    <a:pt x="276301" y="333870"/>
                  </a:lnTo>
                  <a:lnTo>
                    <a:pt x="271780" y="345744"/>
                  </a:lnTo>
                  <a:lnTo>
                    <a:pt x="283908" y="349758"/>
                  </a:lnTo>
                  <a:lnTo>
                    <a:pt x="330682" y="405295"/>
                  </a:lnTo>
                  <a:lnTo>
                    <a:pt x="337286" y="394106"/>
                  </a:lnTo>
                  <a:lnTo>
                    <a:pt x="344500" y="396494"/>
                  </a:lnTo>
                  <a:lnTo>
                    <a:pt x="342734" y="409270"/>
                  </a:lnTo>
                  <a:lnTo>
                    <a:pt x="343293" y="409460"/>
                  </a:lnTo>
                  <a:lnTo>
                    <a:pt x="347179" y="397370"/>
                  </a:lnTo>
                  <a:lnTo>
                    <a:pt x="351218" y="385330"/>
                  </a:lnTo>
                  <a:lnTo>
                    <a:pt x="361226" y="388645"/>
                  </a:lnTo>
                  <a:lnTo>
                    <a:pt x="358013" y="400939"/>
                  </a:lnTo>
                  <a:lnTo>
                    <a:pt x="368554" y="404431"/>
                  </a:lnTo>
                  <a:lnTo>
                    <a:pt x="364007" y="416293"/>
                  </a:lnTo>
                  <a:lnTo>
                    <a:pt x="364375" y="429780"/>
                  </a:lnTo>
                  <a:lnTo>
                    <a:pt x="369277" y="431406"/>
                  </a:lnTo>
                  <a:lnTo>
                    <a:pt x="370433" y="418414"/>
                  </a:lnTo>
                  <a:lnTo>
                    <a:pt x="367601" y="417474"/>
                  </a:lnTo>
                  <a:lnTo>
                    <a:pt x="375335" y="406666"/>
                  </a:lnTo>
                  <a:lnTo>
                    <a:pt x="379107" y="407911"/>
                  </a:lnTo>
                  <a:lnTo>
                    <a:pt x="378904" y="421208"/>
                  </a:lnTo>
                  <a:lnTo>
                    <a:pt x="376085" y="420268"/>
                  </a:lnTo>
                  <a:lnTo>
                    <a:pt x="369277" y="431406"/>
                  </a:lnTo>
                  <a:lnTo>
                    <a:pt x="370992" y="431977"/>
                  </a:lnTo>
                  <a:lnTo>
                    <a:pt x="373214" y="446074"/>
                  </a:lnTo>
                  <a:lnTo>
                    <a:pt x="376986" y="447319"/>
                  </a:lnTo>
                  <a:lnTo>
                    <a:pt x="377177" y="434022"/>
                  </a:lnTo>
                  <a:lnTo>
                    <a:pt x="379450" y="434771"/>
                  </a:lnTo>
                  <a:lnTo>
                    <a:pt x="381508" y="448805"/>
                  </a:lnTo>
                  <a:lnTo>
                    <a:pt x="382257" y="449059"/>
                  </a:lnTo>
                  <a:lnTo>
                    <a:pt x="383222" y="436003"/>
                  </a:lnTo>
                  <a:lnTo>
                    <a:pt x="390004" y="438238"/>
                  </a:lnTo>
                  <a:lnTo>
                    <a:pt x="395478" y="426681"/>
                  </a:lnTo>
                  <a:lnTo>
                    <a:pt x="400850" y="428459"/>
                  </a:lnTo>
                  <a:lnTo>
                    <a:pt x="398119" y="440918"/>
                  </a:lnTo>
                  <a:lnTo>
                    <a:pt x="404520" y="429666"/>
                  </a:lnTo>
                  <a:lnTo>
                    <a:pt x="402056" y="442214"/>
                  </a:lnTo>
                  <a:lnTo>
                    <a:pt x="399046" y="441223"/>
                  </a:lnTo>
                  <a:lnTo>
                    <a:pt x="400697" y="455142"/>
                  </a:lnTo>
                  <a:lnTo>
                    <a:pt x="406374" y="457009"/>
                  </a:lnTo>
                  <a:lnTo>
                    <a:pt x="406565" y="443712"/>
                  </a:lnTo>
                  <a:lnTo>
                    <a:pt x="413359" y="445947"/>
                  </a:lnTo>
                  <a:lnTo>
                    <a:pt x="419595" y="434644"/>
                  </a:lnTo>
                  <a:lnTo>
                    <a:pt x="417131" y="447179"/>
                  </a:lnTo>
                  <a:lnTo>
                    <a:pt x="417880" y="447433"/>
                  </a:lnTo>
                  <a:lnTo>
                    <a:pt x="410146" y="458254"/>
                  </a:lnTo>
                  <a:lnTo>
                    <a:pt x="416153" y="460248"/>
                  </a:lnTo>
                  <a:lnTo>
                    <a:pt x="412940" y="472554"/>
                  </a:lnTo>
                  <a:lnTo>
                    <a:pt x="435559" y="480009"/>
                  </a:lnTo>
                  <a:lnTo>
                    <a:pt x="430822" y="491820"/>
                  </a:lnTo>
                  <a:lnTo>
                    <a:pt x="433832" y="492810"/>
                  </a:lnTo>
                  <a:lnTo>
                    <a:pt x="440829" y="481749"/>
                  </a:lnTo>
                  <a:lnTo>
                    <a:pt x="448564" y="470941"/>
                  </a:lnTo>
                  <a:lnTo>
                    <a:pt x="447611" y="483984"/>
                  </a:lnTo>
                  <a:lnTo>
                    <a:pt x="462686" y="488950"/>
                  </a:lnTo>
                  <a:lnTo>
                    <a:pt x="468236" y="477418"/>
                  </a:lnTo>
                  <a:lnTo>
                    <a:pt x="473976" y="479310"/>
                  </a:lnTo>
                  <a:lnTo>
                    <a:pt x="468236" y="490791"/>
                  </a:lnTo>
                  <a:lnTo>
                    <a:pt x="474738" y="492937"/>
                  </a:lnTo>
                  <a:lnTo>
                    <a:pt x="473773" y="505980"/>
                  </a:lnTo>
                  <a:lnTo>
                    <a:pt x="488302" y="510781"/>
                  </a:lnTo>
                  <a:lnTo>
                    <a:pt x="491655" y="525259"/>
                  </a:lnTo>
                  <a:lnTo>
                    <a:pt x="495287" y="513080"/>
                  </a:lnTo>
                  <a:lnTo>
                    <a:pt x="492340" y="512114"/>
                  </a:lnTo>
                  <a:lnTo>
                    <a:pt x="498094" y="500646"/>
                  </a:lnTo>
                  <a:lnTo>
                    <a:pt x="497268" y="513740"/>
                  </a:lnTo>
                  <a:lnTo>
                    <a:pt x="499402" y="514438"/>
                  </a:lnTo>
                  <a:lnTo>
                    <a:pt x="506387" y="503377"/>
                  </a:lnTo>
                  <a:lnTo>
                    <a:pt x="505434" y="516420"/>
                  </a:lnTo>
                  <a:lnTo>
                    <a:pt x="512406" y="505371"/>
                  </a:lnTo>
                  <a:lnTo>
                    <a:pt x="508304" y="517372"/>
                  </a:lnTo>
                  <a:lnTo>
                    <a:pt x="524192" y="522617"/>
                  </a:lnTo>
                  <a:lnTo>
                    <a:pt x="526783" y="535520"/>
                  </a:lnTo>
                  <a:lnTo>
                    <a:pt x="531050" y="524878"/>
                  </a:lnTo>
                  <a:lnTo>
                    <a:pt x="538518" y="513969"/>
                  </a:lnTo>
                  <a:lnTo>
                    <a:pt x="516940" y="506857"/>
                  </a:lnTo>
                  <a:lnTo>
                    <a:pt x="518642" y="494055"/>
                  </a:lnTo>
                  <a:lnTo>
                    <a:pt x="523176" y="495541"/>
                  </a:lnTo>
                  <a:lnTo>
                    <a:pt x="520712" y="508088"/>
                  </a:lnTo>
                  <a:lnTo>
                    <a:pt x="538518" y="513969"/>
                  </a:lnTo>
                  <a:lnTo>
                    <a:pt x="542569" y="515302"/>
                  </a:lnTo>
                  <a:lnTo>
                    <a:pt x="542074" y="528510"/>
                  </a:lnTo>
                  <a:lnTo>
                    <a:pt x="539889" y="541159"/>
                  </a:lnTo>
                  <a:lnTo>
                    <a:pt x="541032" y="528167"/>
                  </a:lnTo>
                  <a:lnTo>
                    <a:pt x="535381" y="526300"/>
                  </a:lnTo>
                  <a:lnTo>
                    <a:pt x="528574" y="537438"/>
                  </a:lnTo>
                  <a:lnTo>
                    <a:pt x="534060" y="525868"/>
                  </a:lnTo>
                  <a:lnTo>
                    <a:pt x="526872" y="535927"/>
                  </a:lnTo>
                  <a:lnTo>
                    <a:pt x="527075" y="536943"/>
                  </a:lnTo>
                  <a:lnTo>
                    <a:pt x="524598" y="549490"/>
                  </a:lnTo>
                  <a:lnTo>
                    <a:pt x="526859" y="550240"/>
                  </a:lnTo>
                  <a:lnTo>
                    <a:pt x="533857" y="539178"/>
                  </a:lnTo>
                  <a:lnTo>
                    <a:pt x="536105" y="539927"/>
                  </a:lnTo>
                  <a:lnTo>
                    <a:pt x="532892" y="552234"/>
                  </a:lnTo>
                  <a:lnTo>
                    <a:pt x="547966" y="557199"/>
                  </a:lnTo>
                  <a:lnTo>
                    <a:pt x="546252" y="570014"/>
                  </a:lnTo>
                  <a:lnTo>
                    <a:pt x="546900" y="570230"/>
                  </a:lnTo>
                  <a:lnTo>
                    <a:pt x="554469" y="559346"/>
                  </a:lnTo>
                  <a:lnTo>
                    <a:pt x="560984" y="548119"/>
                  </a:lnTo>
                  <a:lnTo>
                    <a:pt x="561530" y="561670"/>
                  </a:lnTo>
                  <a:lnTo>
                    <a:pt x="563791" y="562419"/>
                  </a:lnTo>
                  <a:lnTo>
                    <a:pt x="569061" y="564159"/>
                  </a:lnTo>
                  <a:lnTo>
                    <a:pt x="573303" y="565556"/>
                  </a:lnTo>
                  <a:lnTo>
                    <a:pt x="568096" y="577215"/>
                  </a:lnTo>
                  <a:lnTo>
                    <a:pt x="580910" y="581444"/>
                  </a:lnTo>
                  <a:lnTo>
                    <a:pt x="583920" y="582434"/>
                  </a:lnTo>
                  <a:lnTo>
                    <a:pt x="591654" y="571627"/>
                  </a:lnTo>
                  <a:lnTo>
                    <a:pt x="588987" y="584111"/>
                  </a:lnTo>
                  <a:lnTo>
                    <a:pt x="587908" y="583742"/>
                  </a:lnTo>
                  <a:lnTo>
                    <a:pt x="585228" y="596239"/>
                  </a:lnTo>
                  <a:lnTo>
                    <a:pt x="591451" y="584936"/>
                  </a:lnTo>
                  <a:lnTo>
                    <a:pt x="595985" y="586409"/>
                  </a:lnTo>
                  <a:lnTo>
                    <a:pt x="599960" y="574357"/>
                  </a:lnTo>
                  <a:lnTo>
                    <a:pt x="606717" y="589953"/>
                  </a:lnTo>
                  <a:lnTo>
                    <a:pt x="616331" y="593128"/>
                  </a:lnTo>
                  <a:lnTo>
                    <a:pt x="620306" y="581063"/>
                  </a:lnTo>
                  <a:lnTo>
                    <a:pt x="606742" y="576592"/>
                  </a:lnTo>
                  <a:lnTo>
                    <a:pt x="615238" y="566013"/>
                  </a:lnTo>
                  <a:lnTo>
                    <a:pt x="619010" y="567258"/>
                  </a:lnTo>
                  <a:lnTo>
                    <a:pt x="619556" y="580809"/>
                  </a:lnTo>
                  <a:lnTo>
                    <a:pt x="627303" y="570001"/>
                  </a:lnTo>
                  <a:lnTo>
                    <a:pt x="624027" y="582295"/>
                  </a:lnTo>
                  <a:lnTo>
                    <a:pt x="619912" y="594309"/>
                  </a:lnTo>
                  <a:lnTo>
                    <a:pt x="620610" y="594550"/>
                  </a:lnTo>
                  <a:lnTo>
                    <a:pt x="619887" y="607669"/>
                  </a:lnTo>
                  <a:lnTo>
                    <a:pt x="623658" y="608914"/>
                  </a:lnTo>
                  <a:lnTo>
                    <a:pt x="629132" y="597357"/>
                  </a:lnTo>
                  <a:lnTo>
                    <a:pt x="628180" y="610400"/>
                  </a:lnTo>
                  <a:lnTo>
                    <a:pt x="633653" y="598855"/>
                  </a:lnTo>
                  <a:lnTo>
                    <a:pt x="631952" y="611644"/>
                  </a:lnTo>
                  <a:lnTo>
                    <a:pt x="633450" y="612140"/>
                  </a:lnTo>
                  <a:lnTo>
                    <a:pt x="640435" y="601091"/>
                  </a:lnTo>
                  <a:lnTo>
                    <a:pt x="642162" y="601662"/>
                  </a:lnTo>
                  <a:lnTo>
                    <a:pt x="640143" y="614349"/>
                  </a:lnTo>
                  <a:lnTo>
                    <a:pt x="642505" y="615124"/>
                  </a:lnTo>
                  <a:lnTo>
                    <a:pt x="649478" y="604075"/>
                  </a:lnTo>
                  <a:lnTo>
                    <a:pt x="647776" y="616864"/>
                  </a:lnTo>
                  <a:lnTo>
                    <a:pt x="660590" y="621093"/>
                  </a:lnTo>
                  <a:lnTo>
                    <a:pt x="653592" y="632155"/>
                  </a:lnTo>
                  <a:lnTo>
                    <a:pt x="638517" y="627189"/>
                  </a:lnTo>
                  <a:lnTo>
                    <a:pt x="644944" y="642683"/>
                  </a:lnTo>
                  <a:lnTo>
                    <a:pt x="682764" y="655167"/>
                  </a:lnTo>
                  <a:lnTo>
                    <a:pt x="677291" y="666724"/>
                  </a:lnTo>
                  <a:lnTo>
                    <a:pt x="671042" y="678040"/>
                  </a:lnTo>
                  <a:lnTo>
                    <a:pt x="674065" y="679030"/>
                  </a:lnTo>
                  <a:lnTo>
                    <a:pt x="681050" y="667969"/>
                  </a:lnTo>
                  <a:lnTo>
                    <a:pt x="680097" y="681012"/>
                  </a:lnTo>
                  <a:lnTo>
                    <a:pt x="686333" y="669709"/>
                  </a:lnTo>
                  <a:lnTo>
                    <a:pt x="688797" y="657148"/>
                  </a:lnTo>
                  <a:lnTo>
                    <a:pt x="691413" y="671385"/>
                  </a:lnTo>
                  <a:lnTo>
                    <a:pt x="706869" y="676478"/>
                  </a:lnTo>
                  <a:lnTo>
                    <a:pt x="717423" y="666597"/>
                  </a:lnTo>
                  <a:lnTo>
                    <a:pt x="717905" y="666762"/>
                  </a:lnTo>
                  <a:lnTo>
                    <a:pt x="712800" y="678434"/>
                  </a:lnTo>
                  <a:lnTo>
                    <a:pt x="717232" y="679907"/>
                  </a:lnTo>
                  <a:lnTo>
                    <a:pt x="717765" y="693445"/>
                  </a:lnTo>
                  <a:lnTo>
                    <a:pt x="722503" y="681634"/>
                  </a:lnTo>
                  <a:lnTo>
                    <a:pt x="732015" y="684784"/>
                  </a:lnTo>
                  <a:lnTo>
                    <a:pt x="732624" y="698347"/>
                  </a:lnTo>
                  <a:lnTo>
                    <a:pt x="739825" y="687362"/>
                  </a:lnTo>
                  <a:lnTo>
                    <a:pt x="742099" y="688098"/>
                  </a:lnTo>
                  <a:lnTo>
                    <a:pt x="736612" y="699655"/>
                  </a:lnTo>
                  <a:lnTo>
                    <a:pt x="747166" y="703135"/>
                  </a:lnTo>
                  <a:lnTo>
                    <a:pt x="755078" y="692378"/>
                  </a:lnTo>
                  <a:lnTo>
                    <a:pt x="756577" y="706247"/>
                  </a:lnTo>
                  <a:lnTo>
                    <a:pt x="762635" y="708240"/>
                  </a:lnTo>
                  <a:lnTo>
                    <a:pt x="772236" y="698042"/>
                  </a:lnTo>
                  <a:lnTo>
                    <a:pt x="767511" y="709853"/>
                  </a:lnTo>
                  <a:lnTo>
                    <a:pt x="771283" y="711098"/>
                  </a:lnTo>
                  <a:lnTo>
                    <a:pt x="765797" y="722655"/>
                  </a:lnTo>
                  <a:lnTo>
                    <a:pt x="773036" y="711682"/>
                  </a:lnTo>
                  <a:lnTo>
                    <a:pt x="779297" y="713752"/>
                  </a:lnTo>
                  <a:lnTo>
                    <a:pt x="778598" y="726884"/>
                  </a:lnTo>
                  <a:lnTo>
                    <a:pt x="784072" y="715327"/>
                  </a:lnTo>
                  <a:lnTo>
                    <a:pt x="787844" y="716572"/>
                  </a:lnTo>
                  <a:lnTo>
                    <a:pt x="783882" y="728624"/>
                  </a:lnTo>
                  <a:lnTo>
                    <a:pt x="800455" y="734085"/>
                  </a:lnTo>
                  <a:lnTo>
                    <a:pt x="803668" y="721791"/>
                  </a:lnTo>
                  <a:lnTo>
                    <a:pt x="808951" y="723519"/>
                  </a:lnTo>
                  <a:lnTo>
                    <a:pt x="805738" y="735825"/>
                  </a:lnTo>
                  <a:lnTo>
                    <a:pt x="811758" y="737819"/>
                  </a:lnTo>
                  <a:lnTo>
                    <a:pt x="816279" y="739305"/>
                  </a:lnTo>
                  <a:lnTo>
                    <a:pt x="809980" y="750608"/>
                  </a:lnTo>
                  <a:lnTo>
                    <a:pt x="816825" y="752868"/>
                  </a:lnTo>
                  <a:lnTo>
                    <a:pt x="820585" y="754113"/>
                  </a:lnTo>
                  <a:lnTo>
                    <a:pt x="835660" y="759091"/>
                  </a:lnTo>
                  <a:lnTo>
                    <a:pt x="841057" y="760857"/>
                  </a:lnTo>
                  <a:lnTo>
                    <a:pt x="846010" y="775855"/>
                  </a:lnTo>
                  <a:lnTo>
                    <a:pt x="852855" y="778116"/>
                  </a:lnTo>
                  <a:lnTo>
                    <a:pt x="855052" y="778840"/>
                  </a:lnTo>
                  <a:lnTo>
                    <a:pt x="849947" y="790536"/>
                  </a:lnTo>
                  <a:lnTo>
                    <a:pt x="846836" y="789508"/>
                  </a:lnTo>
                  <a:lnTo>
                    <a:pt x="842568" y="801471"/>
                  </a:lnTo>
                  <a:lnTo>
                    <a:pt x="848601" y="803465"/>
                  </a:lnTo>
                  <a:lnTo>
                    <a:pt x="851814" y="791159"/>
                  </a:lnTo>
                  <a:lnTo>
                    <a:pt x="853338" y="791654"/>
                  </a:lnTo>
                  <a:lnTo>
                    <a:pt x="859574" y="780338"/>
                  </a:lnTo>
                  <a:lnTo>
                    <a:pt x="864095" y="781824"/>
                  </a:lnTo>
                  <a:lnTo>
                    <a:pt x="859370" y="793635"/>
                  </a:lnTo>
                  <a:lnTo>
                    <a:pt x="855345" y="792314"/>
                  </a:lnTo>
                  <a:lnTo>
                    <a:pt x="849350" y="803706"/>
                  </a:lnTo>
                  <a:lnTo>
                    <a:pt x="895324" y="818870"/>
                  </a:lnTo>
                  <a:lnTo>
                    <a:pt x="901560" y="807554"/>
                  </a:lnTo>
                  <a:lnTo>
                    <a:pt x="907046" y="795997"/>
                  </a:lnTo>
                  <a:lnTo>
                    <a:pt x="910805" y="797242"/>
                  </a:lnTo>
                  <a:lnTo>
                    <a:pt x="905027" y="808697"/>
                  </a:lnTo>
                  <a:lnTo>
                    <a:pt x="899655" y="820305"/>
                  </a:lnTo>
                  <a:lnTo>
                    <a:pt x="795845" y="786066"/>
                  </a:lnTo>
                  <a:lnTo>
                    <a:pt x="792632" y="798372"/>
                  </a:lnTo>
                  <a:lnTo>
                    <a:pt x="948829" y="849896"/>
                  </a:lnTo>
                  <a:lnTo>
                    <a:pt x="948829" y="836523"/>
                  </a:lnTo>
                  <a:lnTo>
                    <a:pt x="953160" y="837946"/>
                  </a:lnTo>
                  <a:lnTo>
                    <a:pt x="957681" y="826071"/>
                  </a:lnTo>
                  <a:lnTo>
                    <a:pt x="962063" y="814133"/>
                  </a:lnTo>
                  <a:lnTo>
                    <a:pt x="959586" y="826693"/>
                  </a:lnTo>
                  <a:lnTo>
                    <a:pt x="961097" y="827189"/>
                  </a:lnTo>
                  <a:lnTo>
                    <a:pt x="967333" y="815873"/>
                  </a:lnTo>
                  <a:lnTo>
                    <a:pt x="963625" y="828027"/>
                  </a:lnTo>
                  <a:lnTo>
                    <a:pt x="956932" y="839190"/>
                  </a:lnTo>
                  <a:lnTo>
                    <a:pt x="948829" y="849896"/>
                  </a:lnTo>
                  <a:lnTo>
                    <a:pt x="746023" y="783018"/>
                  </a:lnTo>
                  <a:lnTo>
                    <a:pt x="775296" y="792657"/>
                  </a:lnTo>
                  <a:lnTo>
                    <a:pt x="776998" y="779856"/>
                  </a:lnTo>
                  <a:lnTo>
                    <a:pt x="780326" y="780948"/>
                  </a:lnTo>
                  <a:lnTo>
                    <a:pt x="786079" y="769467"/>
                  </a:lnTo>
                  <a:lnTo>
                    <a:pt x="780923" y="767778"/>
                  </a:lnTo>
                  <a:lnTo>
                    <a:pt x="781735" y="768032"/>
                  </a:lnTo>
                  <a:lnTo>
                    <a:pt x="787984" y="756716"/>
                  </a:lnTo>
                  <a:lnTo>
                    <a:pt x="790917" y="757694"/>
                  </a:lnTo>
                  <a:lnTo>
                    <a:pt x="786168" y="769493"/>
                  </a:lnTo>
                  <a:lnTo>
                    <a:pt x="789927" y="770737"/>
                  </a:lnTo>
                  <a:lnTo>
                    <a:pt x="792594" y="758240"/>
                  </a:lnTo>
                  <a:lnTo>
                    <a:pt x="797775" y="759955"/>
                  </a:lnTo>
                  <a:lnTo>
                    <a:pt x="798055" y="760044"/>
                  </a:lnTo>
                  <a:lnTo>
                    <a:pt x="800569" y="747496"/>
                  </a:lnTo>
                  <a:lnTo>
                    <a:pt x="788949" y="743661"/>
                  </a:lnTo>
                  <a:lnTo>
                    <a:pt x="779665" y="767359"/>
                  </a:lnTo>
                  <a:lnTo>
                    <a:pt x="769124" y="763879"/>
                  </a:lnTo>
                  <a:lnTo>
                    <a:pt x="760425" y="774382"/>
                  </a:lnTo>
                  <a:lnTo>
                    <a:pt x="761809" y="761466"/>
                  </a:lnTo>
                  <a:lnTo>
                    <a:pt x="765657" y="749363"/>
                  </a:lnTo>
                  <a:lnTo>
                    <a:pt x="769924" y="737400"/>
                  </a:lnTo>
                  <a:lnTo>
                    <a:pt x="762762" y="735025"/>
                  </a:lnTo>
                  <a:lnTo>
                    <a:pt x="761796" y="748080"/>
                  </a:lnTo>
                  <a:lnTo>
                    <a:pt x="763955" y="748804"/>
                  </a:lnTo>
                  <a:lnTo>
                    <a:pt x="759891" y="760831"/>
                  </a:lnTo>
                  <a:lnTo>
                    <a:pt x="761149" y="747864"/>
                  </a:lnTo>
                  <a:lnTo>
                    <a:pt x="755078" y="759244"/>
                  </a:lnTo>
                  <a:lnTo>
                    <a:pt x="743635" y="755472"/>
                  </a:lnTo>
                  <a:lnTo>
                    <a:pt x="748588" y="757097"/>
                  </a:lnTo>
                  <a:lnTo>
                    <a:pt x="751357" y="744639"/>
                  </a:lnTo>
                  <a:lnTo>
                    <a:pt x="755484" y="732624"/>
                  </a:lnTo>
                  <a:lnTo>
                    <a:pt x="751268" y="731240"/>
                  </a:lnTo>
                  <a:lnTo>
                    <a:pt x="745782" y="742797"/>
                  </a:lnTo>
                  <a:lnTo>
                    <a:pt x="748042" y="743546"/>
                  </a:lnTo>
                  <a:lnTo>
                    <a:pt x="743305" y="755357"/>
                  </a:lnTo>
                  <a:lnTo>
                    <a:pt x="725297" y="749414"/>
                  </a:lnTo>
                  <a:lnTo>
                    <a:pt x="715213" y="759472"/>
                  </a:lnTo>
                  <a:lnTo>
                    <a:pt x="722744" y="761961"/>
                  </a:lnTo>
                  <a:lnTo>
                    <a:pt x="714717" y="772680"/>
                  </a:lnTo>
                  <a:lnTo>
                    <a:pt x="706056" y="769823"/>
                  </a:lnTo>
                  <a:lnTo>
                    <a:pt x="707682" y="756983"/>
                  </a:lnTo>
                  <a:lnTo>
                    <a:pt x="712203" y="758469"/>
                  </a:lnTo>
                  <a:lnTo>
                    <a:pt x="718439" y="747153"/>
                  </a:lnTo>
                  <a:lnTo>
                    <a:pt x="718197" y="747077"/>
                  </a:lnTo>
                  <a:lnTo>
                    <a:pt x="721004" y="734631"/>
                  </a:lnTo>
                  <a:lnTo>
                    <a:pt x="716343" y="733094"/>
                  </a:lnTo>
                  <a:lnTo>
                    <a:pt x="708825" y="743991"/>
                  </a:lnTo>
                  <a:lnTo>
                    <a:pt x="704176" y="742454"/>
                  </a:lnTo>
                  <a:lnTo>
                    <a:pt x="705586" y="742911"/>
                  </a:lnTo>
                  <a:lnTo>
                    <a:pt x="706589" y="729881"/>
                  </a:lnTo>
                  <a:lnTo>
                    <a:pt x="700354" y="741197"/>
                  </a:lnTo>
                  <a:lnTo>
                    <a:pt x="702818" y="728637"/>
                  </a:lnTo>
                  <a:lnTo>
                    <a:pt x="700557" y="727887"/>
                  </a:lnTo>
                  <a:lnTo>
                    <a:pt x="694321" y="739203"/>
                  </a:lnTo>
                  <a:lnTo>
                    <a:pt x="679399" y="734288"/>
                  </a:lnTo>
                  <a:lnTo>
                    <a:pt x="679462" y="720928"/>
                  </a:lnTo>
                  <a:lnTo>
                    <a:pt x="668159" y="717207"/>
                  </a:lnTo>
                  <a:lnTo>
                    <a:pt x="672884" y="705383"/>
                  </a:lnTo>
                  <a:lnTo>
                    <a:pt x="669874" y="704392"/>
                  </a:lnTo>
                  <a:lnTo>
                    <a:pt x="666648" y="716699"/>
                  </a:lnTo>
                  <a:lnTo>
                    <a:pt x="667143" y="716876"/>
                  </a:lnTo>
                  <a:lnTo>
                    <a:pt x="662901" y="715467"/>
                  </a:lnTo>
                  <a:lnTo>
                    <a:pt x="666673" y="703338"/>
                  </a:lnTo>
                  <a:lnTo>
                    <a:pt x="667308" y="703541"/>
                  </a:lnTo>
                  <a:lnTo>
                    <a:pt x="672350" y="691832"/>
                  </a:lnTo>
                  <a:lnTo>
                    <a:pt x="665480" y="689571"/>
                  </a:lnTo>
                  <a:lnTo>
                    <a:pt x="664603" y="702652"/>
                  </a:lnTo>
                  <a:lnTo>
                    <a:pt x="665353" y="702906"/>
                  </a:lnTo>
                  <a:lnTo>
                    <a:pt x="660615" y="714717"/>
                  </a:lnTo>
                  <a:lnTo>
                    <a:pt x="647052" y="710247"/>
                  </a:lnTo>
                  <a:lnTo>
                    <a:pt x="646201" y="696582"/>
                  </a:lnTo>
                  <a:lnTo>
                    <a:pt x="642518" y="695375"/>
                  </a:lnTo>
                  <a:lnTo>
                    <a:pt x="642518" y="708761"/>
                  </a:lnTo>
                  <a:lnTo>
                    <a:pt x="641565" y="721804"/>
                  </a:lnTo>
                  <a:lnTo>
                    <a:pt x="631774" y="718578"/>
                  </a:lnTo>
                  <a:lnTo>
                    <a:pt x="638759" y="707517"/>
                  </a:lnTo>
                  <a:lnTo>
                    <a:pt x="642518" y="708761"/>
                  </a:lnTo>
                  <a:lnTo>
                    <a:pt x="642518" y="695375"/>
                  </a:lnTo>
                  <a:lnTo>
                    <a:pt x="641235" y="694944"/>
                  </a:lnTo>
                  <a:lnTo>
                    <a:pt x="644766" y="682739"/>
                  </a:lnTo>
                  <a:lnTo>
                    <a:pt x="642200" y="681888"/>
                  </a:lnTo>
                  <a:lnTo>
                    <a:pt x="639724" y="694448"/>
                  </a:lnTo>
                  <a:lnTo>
                    <a:pt x="628802" y="690841"/>
                  </a:lnTo>
                  <a:lnTo>
                    <a:pt x="621169" y="701700"/>
                  </a:lnTo>
                  <a:lnTo>
                    <a:pt x="621639" y="688492"/>
                  </a:lnTo>
                  <a:lnTo>
                    <a:pt x="613359" y="685749"/>
                  </a:lnTo>
                  <a:lnTo>
                    <a:pt x="606374" y="696823"/>
                  </a:lnTo>
                  <a:lnTo>
                    <a:pt x="597827" y="694004"/>
                  </a:lnTo>
                  <a:lnTo>
                    <a:pt x="597522" y="680529"/>
                  </a:lnTo>
                  <a:lnTo>
                    <a:pt x="592048" y="692099"/>
                  </a:lnTo>
                  <a:lnTo>
                    <a:pt x="576224" y="686879"/>
                  </a:lnTo>
                  <a:lnTo>
                    <a:pt x="573747" y="699439"/>
                  </a:lnTo>
                  <a:lnTo>
                    <a:pt x="567715" y="697445"/>
                  </a:lnTo>
                  <a:lnTo>
                    <a:pt x="570941" y="685139"/>
                  </a:lnTo>
                  <a:lnTo>
                    <a:pt x="571512" y="685317"/>
                  </a:lnTo>
                  <a:lnTo>
                    <a:pt x="577176" y="673823"/>
                  </a:lnTo>
                  <a:lnTo>
                    <a:pt x="576656" y="680872"/>
                  </a:lnTo>
                  <a:lnTo>
                    <a:pt x="579056" y="674458"/>
                  </a:lnTo>
                  <a:lnTo>
                    <a:pt x="580097" y="674789"/>
                  </a:lnTo>
                  <a:lnTo>
                    <a:pt x="583425" y="662508"/>
                  </a:lnTo>
                  <a:lnTo>
                    <a:pt x="575678" y="673328"/>
                  </a:lnTo>
                  <a:lnTo>
                    <a:pt x="571906" y="672084"/>
                  </a:lnTo>
                  <a:lnTo>
                    <a:pt x="572122" y="658774"/>
                  </a:lnTo>
                  <a:lnTo>
                    <a:pt x="567105" y="670496"/>
                  </a:lnTo>
                  <a:lnTo>
                    <a:pt x="565505" y="669963"/>
                  </a:lnTo>
                  <a:lnTo>
                    <a:pt x="559917" y="681507"/>
                  </a:lnTo>
                  <a:lnTo>
                    <a:pt x="558888" y="681164"/>
                  </a:lnTo>
                  <a:lnTo>
                    <a:pt x="562546" y="668997"/>
                  </a:lnTo>
                  <a:lnTo>
                    <a:pt x="551421" y="665327"/>
                  </a:lnTo>
                  <a:lnTo>
                    <a:pt x="551014" y="651814"/>
                  </a:lnTo>
                  <a:lnTo>
                    <a:pt x="544474" y="663028"/>
                  </a:lnTo>
                  <a:lnTo>
                    <a:pt x="548678" y="664425"/>
                  </a:lnTo>
                  <a:lnTo>
                    <a:pt x="542886" y="662508"/>
                  </a:lnTo>
                  <a:lnTo>
                    <a:pt x="537337" y="674052"/>
                  </a:lnTo>
                  <a:lnTo>
                    <a:pt x="555726" y="680123"/>
                  </a:lnTo>
                  <a:lnTo>
                    <a:pt x="536282" y="673709"/>
                  </a:lnTo>
                  <a:lnTo>
                    <a:pt x="536117" y="669632"/>
                  </a:lnTo>
                  <a:lnTo>
                    <a:pt x="534771" y="673201"/>
                  </a:lnTo>
                  <a:lnTo>
                    <a:pt x="535914" y="673595"/>
                  </a:lnTo>
                  <a:lnTo>
                    <a:pt x="474599" y="653376"/>
                  </a:lnTo>
                  <a:lnTo>
                    <a:pt x="474599" y="693496"/>
                  </a:lnTo>
                  <a:lnTo>
                    <a:pt x="467614" y="704545"/>
                  </a:lnTo>
                  <a:lnTo>
                    <a:pt x="466102" y="704049"/>
                  </a:lnTo>
                  <a:lnTo>
                    <a:pt x="461581" y="702564"/>
                  </a:lnTo>
                  <a:lnTo>
                    <a:pt x="459867" y="715365"/>
                  </a:lnTo>
                  <a:lnTo>
                    <a:pt x="451650" y="712660"/>
                  </a:lnTo>
                  <a:lnTo>
                    <a:pt x="454596" y="713625"/>
                  </a:lnTo>
                  <a:lnTo>
                    <a:pt x="460082" y="702068"/>
                  </a:lnTo>
                  <a:lnTo>
                    <a:pt x="461581" y="702564"/>
                  </a:lnTo>
                  <a:lnTo>
                    <a:pt x="464604" y="703554"/>
                  </a:lnTo>
                  <a:lnTo>
                    <a:pt x="466318" y="690753"/>
                  </a:lnTo>
                  <a:lnTo>
                    <a:pt x="474599" y="693496"/>
                  </a:lnTo>
                  <a:lnTo>
                    <a:pt x="474599" y="653376"/>
                  </a:lnTo>
                  <a:lnTo>
                    <a:pt x="453288" y="646341"/>
                  </a:lnTo>
                  <a:lnTo>
                    <a:pt x="453288" y="699833"/>
                  </a:lnTo>
                  <a:lnTo>
                    <a:pt x="446303" y="710895"/>
                  </a:lnTo>
                  <a:lnTo>
                    <a:pt x="447255" y="697852"/>
                  </a:lnTo>
                  <a:lnTo>
                    <a:pt x="453288" y="699833"/>
                  </a:lnTo>
                  <a:lnTo>
                    <a:pt x="453288" y="646341"/>
                  </a:lnTo>
                  <a:lnTo>
                    <a:pt x="442709" y="642861"/>
                  </a:lnTo>
                  <a:lnTo>
                    <a:pt x="442709" y="696353"/>
                  </a:lnTo>
                  <a:lnTo>
                    <a:pt x="434251" y="706920"/>
                  </a:lnTo>
                  <a:lnTo>
                    <a:pt x="434860" y="693737"/>
                  </a:lnTo>
                  <a:lnTo>
                    <a:pt x="438416" y="681558"/>
                  </a:lnTo>
                  <a:lnTo>
                    <a:pt x="442188" y="682802"/>
                  </a:lnTo>
                  <a:lnTo>
                    <a:pt x="441985" y="696099"/>
                  </a:lnTo>
                  <a:lnTo>
                    <a:pt x="442709" y="696353"/>
                  </a:lnTo>
                  <a:lnTo>
                    <a:pt x="442709" y="642861"/>
                  </a:lnTo>
                  <a:lnTo>
                    <a:pt x="420446" y="635508"/>
                  </a:lnTo>
                  <a:lnTo>
                    <a:pt x="503682" y="662952"/>
                  </a:lnTo>
                  <a:lnTo>
                    <a:pt x="503758" y="649617"/>
                  </a:lnTo>
                  <a:lnTo>
                    <a:pt x="504126" y="649732"/>
                  </a:lnTo>
                  <a:lnTo>
                    <a:pt x="508063" y="637654"/>
                  </a:lnTo>
                  <a:lnTo>
                    <a:pt x="504012" y="636320"/>
                  </a:lnTo>
                  <a:lnTo>
                    <a:pt x="498678" y="647928"/>
                  </a:lnTo>
                  <a:lnTo>
                    <a:pt x="496544" y="647230"/>
                  </a:lnTo>
                  <a:lnTo>
                    <a:pt x="500659" y="635215"/>
                  </a:lnTo>
                  <a:lnTo>
                    <a:pt x="488226" y="631113"/>
                  </a:lnTo>
                  <a:lnTo>
                    <a:pt x="487794" y="627875"/>
                  </a:lnTo>
                  <a:lnTo>
                    <a:pt x="487794" y="630986"/>
                  </a:lnTo>
                  <a:lnTo>
                    <a:pt x="484492" y="643255"/>
                  </a:lnTo>
                  <a:lnTo>
                    <a:pt x="476199" y="640511"/>
                  </a:lnTo>
                  <a:lnTo>
                    <a:pt x="482523" y="629246"/>
                  </a:lnTo>
                  <a:lnTo>
                    <a:pt x="487794" y="630986"/>
                  </a:lnTo>
                  <a:lnTo>
                    <a:pt x="487794" y="627875"/>
                  </a:lnTo>
                  <a:lnTo>
                    <a:pt x="486410" y="617143"/>
                  </a:lnTo>
                  <a:lnTo>
                    <a:pt x="484098" y="616369"/>
                  </a:lnTo>
                  <a:lnTo>
                    <a:pt x="476885" y="627367"/>
                  </a:lnTo>
                  <a:lnTo>
                    <a:pt x="482447" y="629208"/>
                  </a:lnTo>
                  <a:lnTo>
                    <a:pt x="473214" y="626160"/>
                  </a:lnTo>
                  <a:lnTo>
                    <a:pt x="465645" y="637032"/>
                  </a:lnTo>
                  <a:lnTo>
                    <a:pt x="467906" y="624408"/>
                  </a:lnTo>
                  <a:lnTo>
                    <a:pt x="457974" y="621131"/>
                  </a:lnTo>
                  <a:lnTo>
                    <a:pt x="450570" y="632066"/>
                  </a:lnTo>
                  <a:lnTo>
                    <a:pt x="449072" y="631571"/>
                  </a:lnTo>
                  <a:lnTo>
                    <a:pt x="452297" y="619252"/>
                  </a:lnTo>
                  <a:lnTo>
                    <a:pt x="449745" y="618413"/>
                  </a:lnTo>
                  <a:lnTo>
                    <a:pt x="443458" y="629716"/>
                  </a:lnTo>
                  <a:lnTo>
                    <a:pt x="438734" y="628167"/>
                  </a:lnTo>
                  <a:lnTo>
                    <a:pt x="440778" y="628827"/>
                  </a:lnTo>
                  <a:lnTo>
                    <a:pt x="442772" y="616115"/>
                  </a:lnTo>
                  <a:lnTo>
                    <a:pt x="440143" y="615251"/>
                  </a:lnTo>
                  <a:lnTo>
                    <a:pt x="432828" y="626211"/>
                  </a:lnTo>
                  <a:lnTo>
                    <a:pt x="427215" y="624357"/>
                  </a:lnTo>
                  <a:lnTo>
                    <a:pt x="433451" y="613041"/>
                  </a:lnTo>
                  <a:lnTo>
                    <a:pt x="416102" y="607326"/>
                  </a:lnTo>
                  <a:lnTo>
                    <a:pt x="416102" y="674192"/>
                  </a:lnTo>
                  <a:lnTo>
                    <a:pt x="410629" y="685749"/>
                  </a:lnTo>
                  <a:lnTo>
                    <a:pt x="412038" y="672858"/>
                  </a:lnTo>
                  <a:lnTo>
                    <a:pt x="416102" y="674192"/>
                  </a:lnTo>
                  <a:lnTo>
                    <a:pt x="416102" y="607326"/>
                  </a:lnTo>
                  <a:lnTo>
                    <a:pt x="395008" y="600367"/>
                  </a:lnTo>
                  <a:lnTo>
                    <a:pt x="396735" y="587565"/>
                  </a:lnTo>
                  <a:lnTo>
                    <a:pt x="392734" y="599617"/>
                  </a:lnTo>
                  <a:lnTo>
                    <a:pt x="390944" y="599033"/>
                  </a:lnTo>
                  <a:lnTo>
                    <a:pt x="390944" y="665899"/>
                  </a:lnTo>
                  <a:lnTo>
                    <a:pt x="383959" y="676960"/>
                  </a:lnTo>
                  <a:lnTo>
                    <a:pt x="384924" y="663905"/>
                  </a:lnTo>
                  <a:lnTo>
                    <a:pt x="386626" y="651103"/>
                  </a:lnTo>
                  <a:lnTo>
                    <a:pt x="389661" y="652094"/>
                  </a:lnTo>
                  <a:lnTo>
                    <a:pt x="388696" y="665149"/>
                  </a:lnTo>
                  <a:lnTo>
                    <a:pt x="390944" y="665899"/>
                  </a:lnTo>
                  <a:lnTo>
                    <a:pt x="390944" y="599033"/>
                  </a:lnTo>
                  <a:lnTo>
                    <a:pt x="388391" y="598182"/>
                  </a:lnTo>
                  <a:lnTo>
                    <a:pt x="392963" y="586320"/>
                  </a:lnTo>
                  <a:lnTo>
                    <a:pt x="386943" y="584327"/>
                  </a:lnTo>
                  <a:lnTo>
                    <a:pt x="385229" y="597141"/>
                  </a:lnTo>
                  <a:lnTo>
                    <a:pt x="381457" y="595896"/>
                  </a:lnTo>
                  <a:lnTo>
                    <a:pt x="378345" y="594880"/>
                  </a:lnTo>
                  <a:lnTo>
                    <a:pt x="378345" y="648373"/>
                  </a:lnTo>
                  <a:lnTo>
                    <a:pt x="372872" y="659930"/>
                  </a:lnTo>
                  <a:lnTo>
                    <a:pt x="374586" y="647115"/>
                  </a:lnTo>
                  <a:lnTo>
                    <a:pt x="360921" y="642620"/>
                  </a:lnTo>
                  <a:lnTo>
                    <a:pt x="360070" y="643915"/>
                  </a:lnTo>
                  <a:lnTo>
                    <a:pt x="358546" y="655205"/>
                  </a:lnTo>
                  <a:lnTo>
                    <a:pt x="351561" y="666267"/>
                  </a:lnTo>
                  <a:lnTo>
                    <a:pt x="370408" y="672490"/>
                  </a:lnTo>
                  <a:lnTo>
                    <a:pt x="343268" y="663536"/>
                  </a:lnTo>
                  <a:lnTo>
                    <a:pt x="347243" y="651471"/>
                  </a:lnTo>
                  <a:lnTo>
                    <a:pt x="338747" y="662051"/>
                  </a:lnTo>
                  <a:lnTo>
                    <a:pt x="338201" y="648487"/>
                  </a:lnTo>
                  <a:lnTo>
                    <a:pt x="333679" y="647001"/>
                  </a:lnTo>
                  <a:lnTo>
                    <a:pt x="325183" y="657567"/>
                  </a:lnTo>
                  <a:lnTo>
                    <a:pt x="330428" y="659307"/>
                  </a:lnTo>
                  <a:lnTo>
                    <a:pt x="270065" y="639394"/>
                  </a:lnTo>
                  <a:lnTo>
                    <a:pt x="325183" y="657567"/>
                  </a:lnTo>
                  <a:lnTo>
                    <a:pt x="327926" y="645096"/>
                  </a:lnTo>
                  <a:lnTo>
                    <a:pt x="324637" y="644017"/>
                  </a:lnTo>
                  <a:lnTo>
                    <a:pt x="326961" y="631405"/>
                  </a:lnTo>
                  <a:lnTo>
                    <a:pt x="326644" y="631304"/>
                  </a:lnTo>
                  <a:lnTo>
                    <a:pt x="331851" y="619658"/>
                  </a:lnTo>
                  <a:lnTo>
                    <a:pt x="328168" y="618439"/>
                  </a:lnTo>
                  <a:lnTo>
                    <a:pt x="321564" y="629627"/>
                  </a:lnTo>
                  <a:lnTo>
                    <a:pt x="313334" y="640295"/>
                  </a:lnTo>
                  <a:lnTo>
                    <a:pt x="315544" y="627646"/>
                  </a:lnTo>
                  <a:lnTo>
                    <a:pt x="303745" y="623760"/>
                  </a:lnTo>
                  <a:lnTo>
                    <a:pt x="306209" y="611212"/>
                  </a:lnTo>
                  <a:lnTo>
                    <a:pt x="299224" y="622261"/>
                  </a:lnTo>
                  <a:lnTo>
                    <a:pt x="300609" y="622731"/>
                  </a:lnTo>
                  <a:lnTo>
                    <a:pt x="287921" y="618540"/>
                  </a:lnTo>
                  <a:lnTo>
                    <a:pt x="289623" y="605739"/>
                  </a:lnTo>
                  <a:lnTo>
                    <a:pt x="295668" y="607720"/>
                  </a:lnTo>
                  <a:lnTo>
                    <a:pt x="297383" y="594906"/>
                  </a:lnTo>
                  <a:lnTo>
                    <a:pt x="300748" y="596023"/>
                  </a:lnTo>
                  <a:lnTo>
                    <a:pt x="295859" y="607783"/>
                  </a:lnTo>
                  <a:lnTo>
                    <a:pt x="290677" y="619442"/>
                  </a:lnTo>
                  <a:lnTo>
                    <a:pt x="299224" y="622261"/>
                  </a:lnTo>
                  <a:lnTo>
                    <a:pt x="300939" y="609460"/>
                  </a:lnTo>
                  <a:lnTo>
                    <a:pt x="306209" y="611212"/>
                  </a:lnTo>
                  <a:lnTo>
                    <a:pt x="310642" y="612660"/>
                  </a:lnTo>
                  <a:lnTo>
                    <a:pt x="315468" y="600875"/>
                  </a:lnTo>
                  <a:lnTo>
                    <a:pt x="327660" y="604901"/>
                  </a:lnTo>
                  <a:lnTo>
                    <a:pt x="326567" y="617905"/>
                  </a:lnTo>
                  <a:lnTo>
                    <a:pt x="331838" y="606285"/>
                  </a:lnTo>
                  <a:lnTo>
                    <a:pt x="339572" y="608838"/>
                  </a:lnTo>
                  <a:lnTo>
                    <a:pt x="330936" y="619353"/>
                  </a:lnTo>
                  <a:lnTo>
                    <a:pt x="331851" y="619658"/>
                  </a:lnTo>
                  <a:lnTo>
                    <a:pt x="334848" y="620649"/>
                  </a:lnTo>
                  <a:lnTo>
                    <a:pt x="330123" y="632460"/>
                  </a:lnTo>
                  <a:lnTo>
                    <a:pt x="330873" y="632701"/>
                  </a:lnTo>
                  <a:lnTo>
                    <a:pt x="336918" y="621322"/>
                  </a:lnTo>
                  <a:lnTo>
                    <a:pt x="341172" y="622719"/>
                  </a:lnTo>
                  <a:lnTo>
                    <a:pt x="350380" y="612394"/>
                  </a:lnTo>
                  <a:lnTo>
                    <a:pt x="355396" y="614057"/>
                  </a:lnTo>
                  <a:lnTo>
                    <a:pt x="354444" y="627100"/>
                  </a:lnTo>
                  <a:lnTo>
                    <a:pt x="364985" y="630593"/>
                  </a:lnTo>
                  <a:lnTo>
                    <a:pt x="358800" y="641908"/>
                  </a:lnTo>
                  <a:lnTo>
                    <a:pt x="348957" y="638670"/>
                  </a:lnTo>
                  <a:lnTo>
                    <a:pt x="347243" y="651471"/>
                  </a:lnTo>
                  <a:lnTo>
                    <a:pt x="353644" y="653580"/>
                  </a:lnTo>
                  <a:lnTo>
                    <a:pt x="360070" y="643915"/>
                  </a:lnTo>
                  <a:lnTo>
                    <a:pt x="360260" y="642404"/>
                  </a:lnTo>
                  <a:lnTo>
                    <a:pt x="360921" y="642620"/>
                  </a:lnTo>
                  <a:lnTo>
                    <a:pt x="367804" y="644880"/>
                  </a:lnTo>
                  <a:lnTo>
                    <a:pt x="376301" y="634314"/>
                  </a:lnTo>
                  <a:lnTo>
                    <a:pt x="376847" y="647865"/>
                  </a:lnTo>
                  <a:lnTo>
                    <a:pt x="378345" y="648373"/>
                  </a:lnTo>
                  <a:lnTo>
                    <a:pt x="378345" y="594880"/>
                  </a:lnTo>
                  <a:lnTo>
                    <a:pt x="374675" y="593661"/>
                  </a:lnTo>
                  <a:lnTo>
                    <a:pt x="384352" y="584809"/>
                  </a:lnTo>
                  <a:lnTo>
                    <a:pt x="384670" y="583590"/>
                  </a:lnTo>
                  <a:lnTo>
                    <a:pt x="385419" y="583844"/>
                  </a:lnTo>
                  <a:lnTo>
                    <a:pt x="386181" y="584085"/>
                  </a:lnTo>
                  <a:lnTo>
                    <a:pt x="386880" y="570941"/>
                  </a:lnTo>
                  <a:lnTo>
                    <a:pt x="384797" y="570255"/>
                  </a:lnTo>
                  <a:lnTo>
                    <a:pt x="379717" y="581952"/>
                  </a:lnTo>
                  <a:lnTo>
                    <a:pt x="377240" y="581126"/>
                  </a:lnTo>
                  <a:lnTo>
                    <a:pt x="381152" y="569048"/>
                  </a:lnTo>
                  <a:lnTo>
                    <a:pt x="379615" y="568540"/>
                  </a:lnTo>
                  <a:lnTo>
                    <a:pt x="376389" y="580847"/>
                  </a:lnTo>
                  <a:lnTo>
                    <a:pt x="368642" y="591667"/>
                  </a:lnTo>
                  <a:lnTo>
                    <a:pt x="369150" y="591845"/>
                  </a:lnTo>
                  <a:lnTo>
                    <a:pt x="363410" y="589953"/>
                  </a:lnTo>
                  <a:lnTo>
                    <a:pt x="364871" y="590423"/>
                  </a:lnTo>
                  <a:lnTo>
                    <a:pt x="367804" y="578015"/>
                  </a:lnTo>
                  <a:lnTo>
                    <a:pt x="362826" y="576376"/>
                  </a:lnTo>
                  <a:lnTo>
                    <a:pt x="358851" y="588441"/>
                  </a:lnTo>
                  <a:lnTo>
                    <a:pt x="358305" y="574878"/>
                  </a:lnTo>
                  <a:lnTo>
                    <a:pt x="357555" y="574636"/>
                  </a:lnTo>
                  <a:lnTo>
                    <a:pt x="360768" y="562330"/>
                  </a:lnTo>
                  <a:lnTo>
                    <a:pt x="353949" y="573443"/>
                  </a:lnTo>
                  <a:lnTo>
                    <a:pt x="355180" y="573862"/>
                  </a:lnTo>
                  <a:lnTo>
                    <a:pt x="345135" y="570547"/>
                  </a:lnTo>
                  <a:lnTo>
                    <a:pt x="340004" y="582218"/>
                  </a:lnTo>
                  <a:lnTo>
                    <a:pt x="350786" y="585787"/>
                  </a:lnTo>
                  <a:lnTo>
                    <a:pt x="331901" y="579551"/>
                  </a:lnTo>
                  <a:lnTo>
                    <a:pt x="338112" y="568236"/>
                  </a:lnTo>
                  <a:lnTo>
                    <a:pt x="340220" y="568921"/>
                  </a:lnTo>
                  <a:lnTo>
                    <a:pt x="341185" y="555866"/>
                  </a:lnTo>
                  <a:lnTo>
                    <a:pt x="334187" y="566928"/>
                  </a:lnTo>
                  <a:lnTo>
                    <a:pt x="335153" y="553872"/>
                  </a:lnTo>
                  <a:lnTo>
                    <a:pt x="324497" y="577113"/>
                  </a:lnTo>
                  <a:lnTo>
                    <a:pt x="266903" y="558114"/>
                  </a:lnTo>
                  <a:lnTo>
                    <a:pt x="268630" y="545312"/>
                  </a:lnTo>
                  <a:lnTo>
                    <a:pt x="260337" y="542569"/>
                  </a:lnTo>
                  <a:lnTo>
                    <a:pt x="271602" y="573036"/>
                  </a:lnTo>
                  <a:lnTo>
                    <a:pt x="294576" y="580618"/>
                  </a:lnTo>
                  <a:lnTo>
                    <a:pt x="284568" y="590689"/>
                  </a:lnTo>
                  <a:lnTo>
                    <a:pt x="290601" y="592670"/>
                  </a:lnTo>
                  <a:lnTo>
                    <a:pt x="296824" y="581367"/>
                  </a:lnTo>
                  <a:lnTo>
                    <a:pt x="293738" y="593712"/>
                  </a:lnTo>
                  <a:lnTo>
                    <a:pt x="288505" y="605358"/>
                  </a:lnTo>
                  <a:lnTo>
                    <a:pt x="286131" y="604570"/>
                  </a:lnTo>
                  <a:lnTo>
                    <a:pt x="279628" y="615797"/>
                  </a:lnTo>
                  <a:lnTo>
                    <a:pt x="283121" y="616966"/>
                  </a:lnTo>
                  <a:lnTo>
                    <a:pt x="221513" y="596633"/>
                  </a:lnTo>
                  <a:lnTo>
                    <a:pt x="218249" y="608926"/>
                  </a:lnTo>
                  <a:lnTo>
                    <a:pt x="226669" y="611708"/>
                  </a:lnTo>
                  <a:lnTo>
                    <a:pt x="221932" y="623519"/>
                  </a:lnTo>
                  <a:lnTo>
                    <a:pt x="223431" y="624027"/>
                  </a:lnTo>
                  <a:lnTo>
                    <a:pt x="219468" y="636079"/>
                  </a:lnTo>
                  <a:lnTo>
                    <a:pt x="261670" y="649998"/>
                  </a:lnTo>
                  <a:lnTo>
                    <a:pt x="383755" y="690257"/>
                  </a:lnTo>
                  <a:lnTo>
                    <a:pt x="385457" y="677468"/>
                  </a:lnTo>
                  <a:lnTo>
                    <a:pt x="391198" y="679348"/>
                  </a:lnTo>
                  <a:lnTo>
                    <a:pt x="396989" y="667880"/>
                  </a:lnTo>
                  <a:lnTo>
                    <a:pt x="392557" y="666419"/>
                  </a:lnTo>
                  <a:lnTo>
                    <a:pt x="394055" y="653554"/>
                  </a:lnTo>
                  <a:lnTo>
                    <a:pt x="400215" y="655574"/>
                  </a:lnTo>
                  <a:lnTo>
                    <a:pt x="396989" y="667880"/>
                  </a:lnTo>
                  <a:lnTo>
                    <a:pt x="404672" y="657047"/>
                  </a:lnTo>
                  <a:lnTo>
                    <a:pt x="409994" y="658812"/>
                  </a:lnTo>
                  <a:lnTo>
                    <a:pt x="413004" y="659803"/>
                  </a:lnTo>
                  <a:lnTo>
                    <a:pt x="411302" y="672604"/>
                  </a:lnTo>
                  <a:lnTo>
                    <a:pt x="409041" y="671855"/>
                  </a:lnTo>
                  <a:lnTo>
                    <a:pt x="409994" y="658812"/>
                  </a:lnTo>
                  <a:lnTo>
                    <a:pt x="402259" y="669620"/>
                  </a:lnTo>
                  <a:lnTo>
                    <a:pt x="405650" y="670737"/>
                  </a:lnTo>
                  <a:lnTo>
                    <a:pt x="399249" y="668629"/>
                  </a:lnTo>
                  <a:lnTo>
                    <a:pt x="396074" y="680948"/>
                  </a:lnTo>
                  <a:lnTo>
                    <a:pt x="391185" y="692708"/>
                  </a:lnTo>
                  <a:lnTo>
                    <a:pt x="418566" y="701751"/>
                  </a:lnTo>
                  <a:lnTo>
                    <a:pt x="261670" y="649998"/>
                  </a:lnTo>
                  <a:lnTo>
                    <a:pt x="264693" y="664362"/>
                  </a:lnTo>
                  <a:lnTo>
                    <a:pt x="279844" y="669366"/>
                  </a:lnTo>
                  <a:lnTo>
                    <a:pt x="281597" y="683310"/>
                  </a:lnTo>
                  <a:lnTo>
                    <a:pt x="287083" y="671753"/>
                  </a:lnTo>
                  <a:lnTo>
                    <a:pt x="285369" y="684555"/>
                  </a:lnTo>
                  <a:lnTo>
                    <a:pt x="290855" y="672998"/>
                  </a:lnTo>
                  <a:lnTo>
                    <a:pt x="289128" y="685800"/>
                  </a:lnTo>
                  <a:lnTo>
                    <a:pt x="291388" y="686549"/>
                  </a:lnTo>
                  <a:lnTo>
                    <a:pt x="289674" y="699350"/>
                  </a:lnTo>
                  <a:lnTo>
                    <a:pt x="416255" y="741108"/>
                  </a:lnTo>
                  <a:lnTo>
                    <a:pt x="279882" y="696125"/>
                  </a:lnTo>
                  <a:lnTo>
                    <a:pt x="272135" y="706932"/>
                  </a:lnTo>
                  <a:lnTo>
                    <a:pt x="618794" y="821270"/>
                  </a:lnTo>
                  <a:lnTo>
                    <a:pt x="623976" y="809612"/>
                  </a:lnTo>
                  <a:lnTo>
                    <a:pt x="512876" y="772972"/>
                  </a:lnTo>
                  <a:lnTo>
                    <a:pt x="514464" y="760120"/>
                  </a:lnTo>
                  <a:lnTo>
                    <a:pt x="515213" y="760361"/>
                  </a:lnTo>
                  <a:lnTo>
                    <a:pt x="522211" y="749300"/>
                  </a:lnTo>
                  <a:lnTo>
                    <a:pt x="519658" y="761834"/>
                  </a:lnTo>
                  <a:lnTo>
                    <a:pt x="514908" y="773633"/>
                  </a:lnTo>
                  <a:lnTo>
                    <a:pt x="623976" y="809612"/>
                  </a:lnTo>
                  <a:lnTo>
                    <a:pt x="629920" y="811568"/>
                  </a:lnTo>
                  <a:lnTo>
                    <a:pt x="623976" y="822985"/>
                  </a:lnTo>
                  <a:lnTo>
                    <a:pt x="2512314" y="1445806"/>
                  </a:lnTo>
                  <a:lnTo>
                    <a:pt x="2523147" y="1449374"/>
                  </a:lnTo>
                  <a:lnTo>
                    <a:pt x="2537396" y="1440700"/>
                  </a:lnTo>
                  <a:lnTo>
                    <a:pt x="2553906" y="1419415"/>
                  </a:lnTo>
                  <a:lnTo>
                    <a:pt x="2561729" y="1421980"/>
                  </a:lnTo>
                  <a:lnTo>
                    <a:pt x="2574569" y="1412849"/>
                  </a:lnTo>
                  <a:lnTo>
                    <a:pt x="2586990" y="1403565"/>
                  </a:lnTo>
                  <a:lnTo>
                    <a:pt x="2597505" y="1393659"/>
                  </a:lnTo>
                  <a:lnTo>
                    <a:pt x="2610129" y="1384452"/>
                  </a:lnTo>
                  <a:lnTo>
                    <a:pt x="2622042" y="1375016"/>
                  </a:lnTo>
                  <a:lnTo>
                    <a:pt x="2637371" y="1353324"/>
                  </a:lnTo>
                  <a:lnTo>
                    <a:pt x="2648293" y="1343545"/>
                  </a:lnTo>
                  <a:lnTo>
                    <a:pt x="2645283" y="1342555"/>
                  </a:lnTo>
                  <a:lnTo>
                    <a:pt x="2649258" y="1330490"/>
                  </a:lnTo>
                  <a:lnTo>
                    <a:pt x="2646997" y="1329753"/>
                  </a:lnTo>
                  <a:lnTo>
                    <a:pt x="2653233" y="1318437"/>
                  </a:lnTo>
                  <a:lnTo>
                    <a:pt x="2651074" y="1317726"/>
                  </a:lnTo>
                  <a:lnTo>
                    <a:pt x="2653449" y="1305128"/>
                  </a:lnTo>
                  <a:lnTo>
                    <a:pt x="2646083" y="1316075"/>
                  </a:lnTo>
                  <a:lnTo>
                    <a:pt x="2650198" y="1317447"/>
                  </a:lnTo>
                  <a:lnTo>
                    <a:pt x="2632202" y="1311503"/>
                  </a:lnTo>
                  <a:lnTo>
                    <a:pt x="2634602" y="1298917"/>
                  </a:lnTo>
                  <a:lnTo>
                    <a:pt x="2629560" y="1297254"/>
                  </a:lnTo>
                  <a:lnTo>
                    <a:pt x="2629560" y="1337373"/>
                  </a:lnTo>
                  <a:lnTo>
                    <a:pt x="2573680" y="1318945"/>
                  </a:lnTo>
                  <a:lnTo>
                    <a:pt x="2570467" y="1331252"/>
                  </a:lnTo>
                  <a:lnTo>
                    <a:pt x="2566695" y="1330007"/>
                  </a:lnTo>
                  <a:lnTo>
                    <a:pt x="2568397" y="1317218"/>
                  </a:lnTo>
                  <a:lnTo>
                    <a:pt x="2572181" y="1318450"/>
                  </a:lnTo>
                  <a:lnTo>
                    <a:pt x="2578417" y="1307134"/>
                  </a:lnTo>
                  <a:lnTo>
                    <a:pt x="2576703" y="1319936"/>
                  </a:lnTo>
                  <a:lnTo>
                    <a:pt x="2629560" y="1337373"/>
                  </a:lnTo>
                  <a:lnTo>
                    <a:pt x="2629560" y="1297254"/>
                  </a:lnTo>
                  <a:lnTo>
                    <a:pt x="2629331" y="1297178"/>
                  </a:lnTo>
                  <a:lnTo>
                    <a:pt x="2620073" y="1307503"/>
                  </a:lnTo>
                  <a:lnTo>
                    <a:pt x="2614803" y="1305763"/>
                  </a:lnTo>
                  <a:lnTo>
                    <a:pt x="2622270" y="1294853"/>
                  </a:lnTo>
                  <a:lnTo>
                    <a:pt x="2629255" y="1283779"/>
                  </a:lnTo>
                  <a:lnTo>
                    <a:pt x="2632405" y="1284820"/>
                  </a:lnTo>
                  <a:lnTo>
                    <a:pt x="2640304" y="1274051"/>
                  </a:lnTo>
                  <a:lnTo>
                    <a:pt x="2623934" y="1268653"/>
                  </a:lnTo>
                  <a:lnTo>
                    <a:pt x="2602026" y="1274800"/>
                  </a:lnTo>
                  <a:lnTo>
                    <a:pt x="2579573" y="1280769"/>
                  </a:lnTo>
                  <a:lnTo>
                    <a:pt x="2557526" y="1286865"/>
                  </a:lnTo>
                  <a:lnTo>
                    <a:pt x="2551290" y="1298181"/>
                  </a:lnTo>
                  <a:lnTo>
                    <a:pt x="2553004" y="1285379"/>
                  </a:lnTo>
                  <a:lnTo>
                    <a:pt x="2550744" y="1284630"/>
                  </a:lnTo>
                  <a:lnTo>
                    <a:pt x="2546769" y="1296695"/>
                  </a:lnTo>
                  <a:lnTo>
                    <a:pt x="2542248" y="1295196"/>
                  </a:lnTo>
                  <a:lnTo>
                    <a:pt x="2535999" y="1306512"/>
                  </a:lnTo>
                  <a:lnTo>
                    <a:pt x="2536202" y="1293202"/>
                  </a:lnTo>
                  <a:lnTo>
                    <a:pt x="2527249" y="1303629"/>
                  </a:lnTo>
                  <a:lnTo>
                    <a:pt x="2518143" y="1313992"/>
                  </a:lnTo>
                  <a:lnTo>
                    <a:pt x="2509964" y="1324673"/>
                  </a:lnTo>
                  <a:lnTo>
                    <a:pt x="2494292" y="1319517"/>
                  </a:lnTo>
                  <a:lnTo>
                    <a:pt x="2509278" y="1324444"/>
                  </a:lnTo>
                  <a:lnTo>
                    <a:pt x="2514117" y="1312684"/>
                  </a:lnTo>
                  <a:lnTo>
                    <a:pt x="2515844" y="1313243"/>
                  </a:lnTo>
                  <a:lnTo>
                    <a:pt x="2521686" y="1301788"/>
                  </a:lnTo>
                  <a:lnTo>
                    <a:pt x="2515654" y="1299806"/>
                  </a:lnTo>
                  <a:lnTo>
                    <a:pt x="2519629" y="1287754"/>
                  </a:lnTo>
                  <a:lnTo>
                    <a:pt x="2522397" y="1288656"/>
                  </a:lnTo>
                  <a:lnTo>
                    <a:pt x="2528214" y="1277213"/>
                  </a:lnTo>
                  <a:lnTo>
                    <a:pt x="2531148" y="1278166"/>
                  </a:lnTo>
                  <a:lnTo>
                    <a:pt x="2533548" y="1265593"/>
                  </a:lnTo>
                  <a:lnTo>
                    <a:pt x="2528138" y="1277175"/>
                  </a:lnTo>
                  <a:lnTo>
                    <a:pt x="2524366" y="1275930"/>
                  </a:lnTo>
                  <a:lnTo>
                    <a:pt x="2517381" y="1286992"/>
                  </a:lnTo>
                  <a:lnTo>
                    <a:pt x="2519476" y="1287691"/>
                  </a:lnTo>
                  <a:lnTo>
                    <a:pt x="2505786" y="1283182"/>
                  </a:lnTo>
                  <a:lnTo>
                    <a:pt x="2497798" y="1293914"/>
                  </a:lnTo>
                  <a:lnTo>
                    <a:pt x="2490584" y="1304912"/>
                  </a:lnTo>
                  <a:lnTo>
                    <a:pt x="2477770" y="1300683"/>
                  </a:lnTo>
                  <a:lnTo>
                    <a:pt x="2468511" y="1311008"/>
                  </a:lnTo>
                  <a:lnTo>
                    <a:pt x="2443645" y="1302804"/>
                  </a:lnTo>
                  <a:lnTo>
                    <a:pt x="2433637" y="1312875"/>
                  </a:lnTo>
                  <a:lnTo>
                    <a:pt x="2431377" y="1312125"/>
                  </a:lnTo>
                  <a:lnTo>
                    <a:pt x="2436114" y="1300314"/>
                  </a:lnTo>
                  <a:lnTo>
                    <a:pt x="2440127" y="1301635"/>
                  </a:lnTo>
                  <a:lnTo>
                    <a:pt x="2449042" y="1291209"/>
                  </a:lnTo>
                  <a:lnTo>
                    <a:pt x="2458364" y="1280922"/>
                  </a:lnTo>
                  <a:lnTo>
                    <a:pt x="2464993" y="1283106"/>
                  </a:lnTo>
                  <a:lnTo>
                    <a:pt x="2460815" y="1295082"/>
                  </a:lnTo>
                  <a:lnTo>
                    <a:pt x="2470734" y="1298359"/>
                  </a:lnTo>
                  <a:lnTo>
                    <a:pt x="2474658" y="1299654"/>
                  </a:lnTo>
                  <a:lnTo>
                    <a:pt x="2482418" y="1288846"/>
                  </a:lnTo>
                  <a:lnTo>
                    <a:pt x="2487777" y="1290612"/>
                  </a:lnTo>
                  <a:lnTo>
                    <a:pt x="2484551" y="1302918"/>
                  </a:lnTo>
                  <a:lnTo>
                    <a:pt x="2488323" y="1304163"/>
                  </a:lnTo>
                  <a:lnTo>
                    <a:pt x="2491536" y="1291856"/>
                  </a:lnTo>
                  <a:lnTo>
                    <a:pt x="2495677" y="1293215"/>
                  </a:lnTo>
                  <a:lnTo>
                    <a:pt x="2504287" y="1282674"/>
                  </a:lnTo>
                  <a:lnTo>
                    <a:pt x="2513584" y="1272387"/>
                  </a:lnTo>
                  <a:lnTo>
                    <a:pt x="2518930" y="1274140"/>
                  </a:lnTo>
                  <a:lnTo>
                    <a:pt x="2525484" y="1262938"/>
                  </a:lnTo>
                  <a:lnTo>
                    <a:pt x="2533548" y="1265593"/>
                  </a:lnTo>
                  <a:lnTo>
                    <a:pt x="2537383" y="1266850"/>
                  </a:lnTo>
                  <a:lnTo>
                    <a:pt x="2534920" y="1279410"/>
                  </a:lnTo>
                  <a:lnTo>
                    <a:pt x="2543594" y="1268895"/>
                  </a:lnTo>
                  <a:lnTo>
                    <a:pt x="2558402" y="1247038"/>
                  </a:lnTo>
                  <a:lnTo>
                    <a:pt x="2566657" y="1236383"/>
                  </a:lnTo>
                  <a:lnTo>
                    <a:pt x="2562034" y="1248232"/>
                  </a:lnTo>
                  <a:lnTo>
                    <a:pt x="2555773" y="1259547"/>
                  </a:lnTo>
                  <a:lnTo>
                    <a:pt x="2553081" y="1258658"/>
                  </a:lnTo>
                  <a:lnTo>
                    <a:pt x="2547188" y="1270088"/>
                  </a:lnTo>
                  <a:lnTo>
                    <a:pt x="2550198" y="1271079"/>
                  </a:lnTo>
                  <a:lnTo>
                    <a:pt x="2560955" y="1261249"/>
                  </a:lnTo>
                  <a:lnTo>
                    <a:pt x="2562682" y="1248448"/>
                  </a:lnTo>
                  <a:lnTo>
                    <a:pt x="2572474" y="1251673"/>
                  </a:lnTo>
                  <a:lnTo>
                    <a:pt x="2583904" y="1228699"/>
                  </a:lnTo>
                  <a:lnTo>
                    <a:pt x="2591562" y="1231226"/>
                  </a:lnTo>
                  <a:lnTo>
                    <a:pt x="2583700" y="1242009"/>
                  </a:lnTo>
                  <a:lnTo>
                    <a:pt x="2579979" y="1240777"/>
                  </a:lnTo>
                  <a:lnTo>
                    <a:pt x="2572474" y="1251673"/>
                  </a:lnTo>
                  <a:lnTo>
                    <a:pt x="2575115" y="1252550"/>
                  </a:lnTo>
                  <a:lnTo>
                    <a:pt x="2595499" y="1232535"/>
                  </a:lnTo>
                  <a:lnTo>
                    <a:pt x="2604351" y="1235443"/>
                  </a:lnTo>
                  <a:lnTo>
                    <a:pt x="2613329" y="1225042"/>
                  </a:lnTo>
                  <a:lnTo>
                    <a:pt x="2622842" y="1228178"/>
                  </a:lnTo>
                  <a:lnTo>
                    <a:pt x="2699042" y="1199819"/>
                  </a:lnTo>
                  <a:lnTo>
                    <a:pt x="2699626" y="1186637"/>
                  </a:lnTo>
                  <a:lnTo>
                    <a:pt x="2692844" y="1184402"/>
                  </a:lnTo>
                  <a:lnTo>
                    <a:pt x="2693428" y="1171219"/>
                  </a:lnTo>
                  <a:lnTo>
                    <a:pt x="2683637" y="1167993"/>
                  </a:lnTo>
                  <a:lnTo>
                    <a:pt x="2683091" y="1154430"/>
                  </a:lnTo>
                  <a:lnTo>
                    <a:pt x="2677604" y="1165999"/>
                  </a:lnTo>
                  <a:lnTo>
                    <a:pt x="2678353" y="1166253"/>
                  </a:lnTo>
                  <a:lnTo>
                    <a:pt x="1196022" y="677341"/>
                  </a:lnTo>
                  <a:lnTo>
                    <a:pt x="1192669" y="689610"/>
                  </a:lnTo>
                  <a:lnTo>
                    <a:pt x="1185710" y="700684"/>
                  </a:lnTo>
                  <a:lnTo>
                    <a:pt x="1139088" y="685304"/>
                  </a:lnTo>
                  <a:lnTo>
                    <a:pt x="1138123" y="698360"/>
                  </a:lnTo>
                  <a:lnTo>
                    <a:pt x="1135862" y="697611"/>
                  </a:lnTo>
                  <a:lnTo>
                    <a:pt x="1128864" y="708672"/>
                  </a:lnTo>
                  <a:lnTo>
                    <a:pt x="1130579" y="695871"/>
                  </a:lnTo>
                  <a:lnTo>
                    <a:pt x="1136815" y="684568"/>
                  </a:lnTo>
                  <a:lnTo>
                    <a:pt x="1139088" y="685304"/>
                  </a:lnTo>
                  <a:lnTo>
                    <a:pt x="1182027" y="699465"/>
                  </a:lnTo>
                  <a:lnTo>
                    <a:pt x="1184516" y="686917"/>
                  </a:lnTo>
                  <a:lnTo>
                    <a:pt x="1091603" y="656285"/>
                  </a:lnTo>
                  <a:lnTo>
                    <a:pt x="1091603" y="669645"/>
                  </a:lnTo>
                  <a:lnTo>
                    <a:pt x="1085837" y="681113"/>
                  </a:lnTo>
                  <a:lnTo>
                    <a:pt x="1053515" y="670458"/>
                  </a:lnTo>
                  <a:lnTo>
                    <a:pt x="1081697" y="679742"/>
                  </a:lnTo>
                  <a:lnTo>
                    <a:pt x="1085583" y="667651"/>
                  </a:lnTo>
                  <a:lnTo>
                    <a:pt x="1091603" y="669645"/>
                  </a:lnTo>
                  <a:lnTo>
                    <a:pt x="1091603" y="656285"/>
                  </a:lnTo>
                  <a:lnTo>
                    <a:pt x="1080985" y="652780"/>
                  </a:lnTo>
                  <a:lnTo>
                    <a:pt x="1110526" y="662508"/>
                  </a:lnTo>
                  <a:lnTo>
                    <a:pt x="1111618" y="649503"/>
                  </a:lnTo>
                  <a:lnTo>
                    <a:pt x="1116355" y="637692"/>
                  </a:lnTo>
                  <a:lnTo>
                    <a:pt x="1106779" y="634530"/>
                  </a:lnTo>
                  <a:lnTo>
                    <a:pt x="1101826" y="646264"/>
                  </a:lnTo>
                  <a:lnTo>
                    <a:pt x="1097953" y="644994"/>
                  </a:lnTo>
                  <a:lnTo>
                    <a:pt x="1105052" y="633958"/>
                  </a:lnTo>
                  <a:lnTo>
                    <a:pt x="1102791" y="633209"/>
                  </a:lnTo>
                  <a:lnTo>
                    <a:pt x="1097305" y="644779"/>
                  </a:lnTo>
                  <a:lnTo>
                    <a:pt x="1095794" y="644283"/>
                  </a:lnTo>
                  <a:lnTo>
                    <a:pt x="1098194" y="631698"/>
                  </a:lnTo>
                  <a:lnTo>
                    <a:pt x="1101864" y="619531"/>
                  </a:lnTo>
                  <a:lnTo>
                    <a:pt x="1097724" y="618172"/>
                  </a:lnTo>
                  <a:lnTo>
                    <a:pt x="1113002" y="609841"/>
                  </a:lnTo>
                  <a:lnTo>
                    <a:pt x="1110538" y="622388"/>
                  </a:lnTo>
                  <a:lnTo>
                    <a:pt x="1122591" y="626376"/>
                  </a:lnTo>
                  <a:lnTo>
                    <a:pt x="1116952" y="637882"/>
                  </a:lnTo>
                  <a:lnTo>
                    <a:pt x="1123657" y="640105"/>
                  </a:lnTo>
                  <a:lnTo>
                    <a:pt x="1116355" y="637692"/>
                  </a:lnTo>
                  <a:lnTo>
                    <a:pt x="1115250" y="650697"/>
                  </a:lnTo>
                  <a:lnTo>
                    <a:pt x="1117879" y="651560"/>
                  </a:lnTo>
                  <a:lnTo>
                    <a:pt x="1123873" y="640181"/>
                  </a:lnTo>
                  <a:lnTo>
                    <a:pt x="1120838" y="652538"/>
                  </a:lnTo>
                  <a:lnTo>
                    <a:pt x="1114336" y="663765"/>
                  </a:lnTo>
                  <a:lnTo>
                    <a:pt x="1184516" y="686917"/>
                  </a:lnTo>
                  <a:lnTo>
                    <a:pt x="1187716" y="687971"/>
                  </a:lnTo>
                  <a:lnTo>
                    <a:pt x="1193368" y="676465"/>
                  </a:lnTo>
                  <a:lnTo>
                    <a:pt x="1122172" y="652983"/>
                  </a:lnTo>
                  <a:lnTo>
                    <a:pt x="1128598" y="641731"/>
                  </a:lnTo>
                  <a:lnTo>
                    <a:pt x="1132090" y="642874"/>
                  </a:lnTo>
                  <a:lnTo>
                    <a:pt x="1137666" y="631342"/>
                  </a:lnTo>
                  <a:lnTo>
                    <a:pt x="1139202" y="631850"/>
                  </a:lnTo>
                  <a:lnTo>
                    <a:pt x="2613977" y="1118260"/>
                  </a:lnTo>
                  <a:lnTo>
                    <a:pt x="2619616" y="1106766"/>
                  </a:lnTo>
                  <a:lnTo>
                    <a:pt x="2623731" y="1108113"/>
                  </a:lnTo>
                  <a:lnTo>
                    <a:pt x="2626918" y="1095794"/>
                  </a:lnTo>
                  <a:lnTo>
                    <a:pt x="2630246" y="1083513"/>
                  </a:lnTo>
                  <a:lnTo>
                    <a:pt x="2628379" y="1082903"/>
                  </a:lnTo>
                  <a:lnTo>
                    <a:pt x="2629674" y="1083322"/>
                  </a:lnTo>
                  <a:lnTo>
                    <a:pt x="2639250" y="1073111"/>
                  </a:lnTo>
                  <a:lnTo>
                    <a:pt x="2645054" y="1075016"/>
                  </a:lnTo>
                  <a:lnTo>
                    <a:pt x="2657818" y="1052487"/>
                  </a:lnTo>
                  <a:lnTo>
                    <a:pt x="2664422" y="1041298"/>
                  </a:lnTo>
                  <a:lnTo>
                    <a:pt x="2695321" y="1051483"/>
                  </a:lnTo>
                  <a:lnTo>
                    <a:pt x="2699232" y="1039406"/>
                  </a:lnTo>
                  <a:lnTo>
                    <a:pt x="2704096" y="1041019"/>
                  </a:lnTo>
                  <a:lnTo>
                    <a:pt x="2698343" y="1052474"/>
                  </a:lnTo>
                  <a:lnTo>
                    <a:pt x="2701734" y="1053592"/>
                  </a:lnTo>
                  <a:lnTo>
                    <a:pt x="2709100" y="1042657"/>
                  </a:lnTo>
                  <a:lnTo>
                    <a:pt x="2712491" y="1043774"/>
                  </a:lnTo>
                  <a:lnTo>
                    <a:pt x="2719844" y="1032840"/>
                  </a:lnTo>
                  <a:lnTo>
                    <a:pt x="2718892" y="1045883"/>
                  </a:lnTo>
                  <a:lnTo>
                    <a:pt x="2720556" y="1046429"/>
                  </a:lnTo>
                  <a:lnTo>
                    <a:pt x="2729547" y="1036040"/>
                  </a:lnTo>
                  <a:lnTo>
                    <a:pt x="2744952" y="1041107"/>
                  </a:lnTo>
                  <a:lnTo>
                    <a:pt x="2753131" y="1030439"/>
                  </a:lnTo>
                  <a:lnTo>
                    <a:pt x="2754731" y="1030960"/>
                  </a:lnTo>
                  <a:lnTo>
                    <a:pt x="2762580" y="1022896"/>
                  </a:lnTo>
                  <a:lnTo>
                    <a:pt x="2763977" y="1020648"/>
                  </a:lnTo>
                  <a:lnTo>
                    <a:pt x="2764586" y="1020838"/>
                  </a:lnTo>
                  <a:lnTo>
                    <a:pt x="2776334" y="1011351"/>
                  </a:lnTo>
                  <a:lnTo>
                    <a:pt x="2784843" y="1014158"/>
                  </a:lnTo>
                  <a:lnTo>
                    <a:pt x="2788856" y="1028839"/>
                  </a:lnTo>
                  <a:lnTo>
                    <a:pt x="2800654" y="1019378"/>
                  </a:lnTo>
                  <a:lnTo>
                    <a:pt x="2811386" y="1022908"/>
                  </a:lnTo>
                  <a:lnTo>
                    <a:pt x="2825102" y="1014056"/>
                  </a:lnTo>
                  <a:lnTo>
                    <a:pt x="2837929" y="991539"/>
                  </a:lnTo>
                  <a:lnTo>
                    <a:pt x="2815323" y="984084"/>
                  </a:lnTo>
                  <a:lnTo>
                    <a:pt x="2820035" y="972261"/>
                  </a:lnTo>
                  <a:lnTo>
                    <a:pt x="2825813" y="960793"/>
                  </a:lnTo>
                  <a:lnTo>
                    <a:pt x="2830055" y="962190"/>
                  </a:lnTo>
                  <a:lnTo>
                    <a:pt x="2826080" y="974255"/>
                  </a:lnTo>
                  <a:lnTo>
                    <a:pt x="2817584" y="984821"/>
                  </a:lnTo>
                  <a:lnTo>
                    <a:pt x="2837929" y="991539"/>
                  </a:lnTo>
                  <a:lnTo>
                    <a:pt x="2844990" y="993863"/>
                  </a:lnTo>
                  <a:lnTo>
                    <a:pt x="2851975" y="982789"/>
                  </a:lnTo>
                  <a:lnTo>
                    <a:pt x="2855468" y="983945"/>
                  </a:lnTo>
                  <a:lnTo>
                    <a:pt x="2851493" y="996010"/>
                  </a:lnTo>
                  <a:lnTo>
                    <a:pt x="2848483" y="995019"/>
                  </a:lnTo>
                  <a:lnTo>
                    <a:pt x="2844495" y="1007071"/>
                  </a:lnTo>
                  <a:lnTo>
                    <a:pt x="2858452" y="998308"/>
                  </a:lnTo>
                  <a:lnTo>
                    <a:pt x="2866809" y="987691"/>
                  </a:lnTo>
                  <a:lnTo>
                    <a:pt x="2875178" y="977074"/>
                  </a:lnTo>
                  <a:lnTo>
                    <a:pt x="2889504" y="955052"/>
                  </a:lnTo>
                  <a:lnTo>
                    <a:pt x="2900222" y="931849"/>
                  </a:lnTo>
                  <a:close/>
                </a:path>
                <a:path w="2900679" h="1661160">
                  <a:moveTo>
                    <a:pt x="2900642" y="905243"/>
                  </a:moveTo>
                  <a:lnTo>
                    <a:pt x="2804185" y="873429"/>
                  </a:lnTo>
                  <a:lnTo>
                    <a:pt x="2811945" y="862609"/>
                  </a:lnTo>
                  <a:lnTo>
                    <a:pt x="2820898" y="852195"/>
                  </a:lnTo>
                  <a:lnTo>
                    <a:pt x="2786519" y="840854"/>
                  </a:lnTo>
                  <a:lnTo>
                    <a:pt x="2794774" y="830199"/>
                  </a:lnTo>
                  <a:lnTo>
                    <a:pt x="2785414" y="827112"/>
                  </a:lnTo>
                  <a:lnTo>
                    <a:pt x="2777896" y="838009"/>
                  </a:lnTo>
                  <a:lnTo>
                    <a:pt x="2773502" y="849934"/>
                  </a:lnTo>
                  <a:lnTo>
                    <a:pt x="2757678" y="844715"/>
                  </a:lnTo>
                  <a:lnTo>
                    <a:pt x="2751429" y="856030"/>
                  </a:lnTo>
                  <a:lnTo>
                    <a:pt x="2754655" y="843711"/>
                  </a:lnTo>
                  <a:lnTo>
                    <a:pt x="2756166" y="844207"/>
                  </a:lnTo>
                  <a:lnTo>
                    <a:pt x="2758071" y="831469"/>
                  </a:lnTo>
                  <a:lnTo>
                    <a:pt x="2753156" y="843216"/>
                  </a:lnTo>
                  <a:lnTo>
                    <a:pt x="2752775" y="843089"/>
                  </a:lnTo>
                  <a:lnTo>
                    <a:pt x="2748419" y="855027"/>
                  </a:lnTo>
                  <a:lnTo>
                    <a:pt x="2750096" y="855599"/>
                  </a:lnTo>
                  <a:lnTo>
                    <a:pt x="2747670" y="854786"/>
                  </a:lnTo>
                  <a:lnTo>
                    <a:pt x="2747873" y="841476"/>
                  </a:lnTo>
                  <a:lnTo>
                    <a:pt x="2751099" y="829170"/>
                  </a:lnTo>
                  <a:lnTo>
                    <a:pt x="2750350" y="828916"/>
                  </a:lnTo>
                  <a:lnTo>
                    <a:pt x="2746375" y="840981"/>
                  </a:lnTo>
                  <a:lnTo>
                    <a:pt x="2737980" y="838212"/>
                  </a:lnTo>
                  <a:lnTo>
                    <a:pt x="2730411" y="849096"/>
                  </a:lnTo>
                  <a:lnTo>
                    <a:pt x="2723337" y="860132"/>
                  </a:lnTo>
                  <a:lnTo>
                    <a:pt x="2723096" y="854049"/>
                  </a:lnTo>
                  <a:lnTo>
                    <a:pt x="2720327" y="859142"/>
                  </a:lnTo>
                  <a:lnTo>
                    <a:pt x="2711285" y="856157"/>
                  </a:lnTo>
                  <a:lnTo>
                    <a:pt x="2702788" y="866724"/>
                  </a:lnTo>
                  <a:lnTo>
                    <a:pt x="2897568" y="930973"/>
                  </a:lnTo>
                  <a:lnTo>
                    <a:pt x="2898737" y="917981"/>
                  </a:lnTo>
                  <a:lnTo>
                    <a:pt x="2726499" y="861187"/>
                  </a:lnTo>
                  <a:lnTo>
                    <a:pt x="2896793" y="917333"/>
                  </a:lnTo>
                  <a:lnTo>
                    <a:pt x="2900642" y="905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220571" y="5189042"/>
            <a:ext cx="15823578" cy="28986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723027" y="8673010"/>
            <a:ext cx="15494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35">
                <a:solidFill>
                  <a:srgbClr val="184569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8673010"/>
            <a:ext cx="9048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3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32751" y="2486855"/>
            <a:ext cx="2955925" cy="11499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350" spc="1664">
                <a:latin typeface="Arial Black"/>
                <a:cs typeface="Arial Black"/>
              </a:rPr>
              <a:t>R</a:t>
            </a:r>
            <a:r>
              <a:rPr dirty="0" sz="7350" spc="1300">
                <a:latin typeface="Arial Black"/>
                <a:cs typeface="Arial Black"/>
              </a:rPr>
              <a:t>o</a:t>
            </a:r>
            <a:r>
              <a:rPr dirty="0" sz="7350" spc="1530">
                <a:latin typeface="Arial Black"/>
                <a:cs typeface="Arial Black"/>
              </a:rPr>
              <a:t>l</a:t>
            </a:r>
            <a:r>
              <a:rPr dirty="0" sz="7350" spc="585">
                <a:latin typeface="Arial Black"/>
                <a:cs typeface="Arial Black"/>
              </a:rPr>
              <a:t>e</a:t>
            </a:r>
            <a:endParaRPr sz="7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40783"/>
            <a:ext cx="3989070" cy="7023100"/>
          </a:xfrm>
          <a:custGeom>
            <a:avLst/>
            <a:gdLst/>
            <a:ahLst/>
            <a:cxnLst/>
            <a:rect l="l" t="t" r="r" b="b"/>
            <a:pathLst>
              <a:path w="3989070" h="7023100">
                <a:moveTo>
                  <a:pt x="759587" y="12699"/>
                </a:moveTo>
                <a:lnTo>
                  <a:pt x="182634" y="12699"/>
                </a:lnTo>
                <a:lnTo>
                  <a:pt x="230292" y="0"/>
                </a:lnTo>
                <a:lnTo>
                  <a:pt x="711929" y="0"/>
                </a:lnTo>
                <a:lnTo>
                  <a:pt x="759587" y="12699"/>
                </a:lnTo>
                <a:close/>
              </a:path>
              <a:path w="3989070" h="7023100">
                <a:moveTo>
                  <a:pt x="901474" y="25399"/>
                </a:moveTo>
                <a:lnTo>
                  <a:pt x="40747" y="25399"/>
                </a:lnTo>
                <a:lnTo>
                  <a:pt x="87857" y="12699"/>
                </a:lnTo>
                <a:lnTo>
                  <a:pt x="854364" y="12699"/>
                </a:lnTo>
                <a:lnTo>
                  <a:pt x="901474" y="25399"/>
                </a:lnTo>
                <a:close/>
              </a:path>
              <a:path w="3989070" h="7023100">
                <a:moveTo>
                  <a:pt x="948393" y="6997699"/>
                </a:moveTo>
                <a:lnTo>
                  <a:pt x="0" y="6997699"/>
                </a:lnTo>
                <a:lnTo>
                  <a:pt x="0" y="25399"/>
                </a:lnTo>
                <a:lnTo>
                  <a:pt x="948393" y="25399"/>
                </a:lnTo>
                <a:lnTo>
                  <a:pt x="995117" y="38099"/>
                </a:lnTo>
                <a:lnTo>
                  <a:pt x="1041641" y="38099"/>
                </a:lnTo>
                <a:lnTo>
                  <a:pt x="1134076" y="63499"/>
                </a:lnTo>
                <a:lnTo>
                  <a:pt x="1179977" y="63499"/>
                </a:lnTo>
                <a:lnTo>
                  <a:pt x="1361380" y="114299"/>
                </a:lnTo>
                <a:lnTo>
                  <a:pt x="1406159" y="114299"/>
                </a:lnTo>
                <a:lnTo>
                  <a:pt x="1450701" y="126999"/>
                </a:lnTo>
                <a:lnTo>
                  <a:pt x="1495002" y="152399"/>
                </a:lnTo>
                <a:lnTo>
                  <a:pt x="1712740" y="215899"/>
                </a:lnTo>
                <a:lnTo>
                  <a:pt x="1755505" y="241299"/>
                </a:lnTo>
                <a:lnTo>
                  <a:pt x="1840219" y="266699"/>
                </a:lnTo>
                <a:lnTo>
                  <a:pt x="1882160" y="292099"/>
                </a:lnTo>
                <a:lnTo>
                  <a:pt x="1923818" y="304799"/>
                </a:lnTo>
                <a:lnTo>
                  <a:pt x="1965188" y="330199"/>
                </a:lnTo>
                <a:lnTo>
                  <a:pt x="2006267" y="342899"/>
                </a:lnTo>
                <a:lnTo>
                  <a:pt x="2087532" y="393699"/>
                </a:lnTo>
                <a:lnTo>
                  <a:pt x="2127711" y="406399"/>
                </a:lnTo>
                <a:lnTo>
                  <a:pt x="2207140" y="457199"/>
                </a:lnTo>
                <a:lnTo>
                  <a:pt x="2246382" y="469899"/>
                </a:lnTo>
                <a:lnTo>
                  <a:pt x="2362164" y="546099"/>
                </a:lnTo>
                <a:lnTo>
                  <a:pt x="2474945" y="622299"/>
                </a:lnTo>
                <a:lnTo>
                  <a:pt x="2584611" y="698499"/>
                </a:lnTo>
                <a:lnTo>
                  <a:pt x="2655937" y="749299"/>
                </a:lnTo>
                <a:lnTo>
                  <a:pt x="2691051" y="787399"/>
                </a:lnTo>
                <a:lnTo>
                  <a:pt x="2760161" y="838199"/>
                </a:lnTo>
                <a:lnTo>
                  <a:pt x="2794149" y="876299"/>
                </a:lnTo>
                <a:lnTo>
                  <a:pt x="2860970" y="927099"/>
                </a:lnTo>
                <a:lnTo>
                  <a:pt x="2893794" y="965199"/>
                </a:lnTo>
                <a:lnTo>
                  <a:pt x="2926222" y="990599"/>
                </a:lnTo>
                <a:lnTo>
                  <a:pt x="2958250" y="1028699"/>
                </a:lnTo>
                <a:lnTo>
                  <a:pt x="2989873" y="1054099"/>
                </a:lnTo>
                <a:lnTo>
                  <a:pt x="3021086" y="1092199"/>
                </a:lnTo>
                <a:lnTo>
                  <a:pt x="3051887" y="1117599"/>
                </a:lnTo>
                <a:lnTo>
                  <a:pt x="3082271" y="1155699"/>
                </a:lnTo>
                <a:lnTo>
                  <a:pt x="3112233" y="1193799"/>
                </a:lnTo>
                <a:lnTo>
                  <a:pt x="3141769" y="1219199"/>
                </a:lnTo>
                <a:lnTo>
                  <a:pt x="3170876" y="1257299"/>
                </a:lnTo>
                <a:lnTo>
                  <a:pt x="3199548" y="1295399"/>
                </a:lnTo>
                <a:lnTo>
                  <a:pt x="3227782" y="1333499"/>
                </a:lnTo>
                <a:lnTo>
                  <a:pt x="3255574" y="1358899"/>
                </a:lnTo>
                <a:lnTo>
                  <a:pt x="3282919" y="1396999"/>
                </a:lnTo>
                <a:lnTo>
                  <a:pt x="3309814" y="1435099"/>
                </a:lnTo>
                <a:lnTo>
                  <a:pt x="3336253" y="1473199"/>
                </a:lnTo>
                <a:lnTo>
                  <a:pt x="3362233" y="1511299"/>
                </a:lnTo>
                <a:lnTo>
                  <a:pt x="3387750" y="1549399"/>
                </a:lnTo>
                <a:lnTo>
                  <a:pt x="3412800" y="1587499"/>
                </a:lnTo>
                <a:lnTo>
                  <a:pt x="3437377" y="1625599"/>
                </a:lnTo>
                <a:lnTo>
                  <a:pt x="3461479" y="1663699"/>
                </a:lnTo>
                <a:lnTo>
                  <a:pt x="3485100" y="1701799"/>
                </a:lnTo>
                <a:lnTo>
                  <a:pt x="3508237" y="1739899"/>
                </a:lnTo>
                <a:lnTo>
                  <a:pt x="3530886" y="1777999"/>
                </a:lnTo>
                <a:lnTo>
                  <a:pt x="3553042" y="1816099"/>
                </a:lnTo>
                <a:lnTo>
                  <a:pt x="3574701" y="1854199"/>
                </a:lnTo>
                <a:lnTo>
                  <a:pt x="3595859" y="1892299"/>
                </a:lnTo>
                <a:lnTo>
                  <a:pt x="3616511" y="1930399"/>
                </a:lnTo>
                <a:lnTo>
                  <a:pt x="3636654" y="1981199"/>
                </a:lnTo>
                <a:lnTo>
                  <a:pt x="3656284" y="2019299"/>
                </a:lnTo>
                <a:lnTo>
                  <a:pt x="3675395" y="2057399"/>
                </a:lnTo>
                <a:lnTo>
                  <a:pt x="3693985" y="2095499"/>
                </a:lnTo>
                <a:lnTo>
                  <a:pt x="3712048" y="2146299"/>
                </a:lnTo>
                <a:lnTo>
                  <a:pt x="3729581" y="2184399"/>
                </a:lnTo>
                <a:lnTo>
                  <a:pt x="3746579" y="2222499"/>
                </a:lnTo>
                <a:lnTo>
                  <a:pt x="3763039" y="2273299"/>
                </a:lnTo>
                <a:lnTo>
                  <a:pt x="3778955" y="2311399"/>
                </a:lnTo>
                <a:lnTo>
                  <a:pt x="3794325" y="2362199"/>
                </a:lnTo>
                <a:lnTo>
                  <a:pt x="3809142" y="2400299"/>
                </a:lnTo>
                <a:lnTo>
                  <a:pt x="3823405" y="2438399"/>
                </a:lnTo>
                <a:lnTo>
                  <a:pt x="3837107" y="2489199"/>
                </a:lnTo>
                <a:lnTo>
                  <a:pt x="3850246" y="2527299"/>
                </a:lnTo>
                <a:lnTo>
                  <a:pt x="3862816" y="2578099"/>
                </a:lnTo>
                <a:lnTo>
                  <a:pt x="3874814" y="2616199"/>
                </a:lnTo>
                <a:lnTo>
                  <a:pt x="3886236" y="2666999"/>
                </a:lnTo>
                <a:lnTo>
                  <a:pt x="3897077" y="2717799"/>
                </a:lnTo>
                <a:lnTo>
                  <a:pt x="3907333" y="2755899"/>
                </a:lnTo>
                <a:lnTo>
                  <a:pt x="3916999" y="2806699"/>
                </a:lnTo>
                <a:lnTo>
                  <a:pt x="3926073" y="2844799"/>
                </a:lnTo>
                <a:lnTo>
                  <a:pt x="3934549" y="2895599"/>
                </a:lnTo>
                <a:lnTo>
                  <a:pt x="3942423" y="2946399"/>
                </a:lnTo>
                <a:lnTo>
                  <a:pt x="3949692" y="2984499"/>
                </a:lnTo>
                <a:lnTo>
                  <a:pt x="3956350" y="3035299"/>
                </a:lnTo>
                <a:lnTo>
                  <a:pt x="3962395" y="3086099"/>
                </a:lnTo>
                <a:lnTo>
                  <a:pt x="3967820" y="3124199"/>
                </a:lnTo>
                <a:lnTo>
                  <a:pt x="3972623" y="3174999"/>
                </a:lnTo>
                <a:lnTo>
                  <a:pt x="3976800" y="3225799"/>
                </a:lnTo>
                <a:lnTo>
                  <a:pt x="3980345" y="3276599"/>
                </a:lnTo>
                <a:lnTo>
                  <a:pt x="3983255" y="3314699"/>
                </a:lnTo>
                <a:lnTo>
                  <a:pt x="3985526" y="3365499"/>
                </a:lnTo>
                <a:lnTo>
                  <a:pt x="3987153" y="3416299"/>
                </a:lnTo>
                <a:lnTo>
                  <a:pt x="3988132" y="3467099"/>
                </a:lnTo>
                <a:lnTo>
                  <a:pt x="3988447" y="3515951"/>
                </a:lnTo>
                <a:lnTo>
                  <a:pt x="3988447" y="3519361"/>
                </a:lnTo>
                <a:lnTo>
                  <a:pt x="3987153" y="3606799"/>
                </a:lnTo>
                <a:lnTo>
                  <a:pt x="3985526" y="3657599"/>
                </a:lnTo>
                <a:lnTo>
                  <a:pt x="3983255" y="3708399"/>
                </a:lnTo>
                <a:lnTo>
                  <a:pt x="3980345" y="3759199"/>
                </a:lnTo>
                <a:lnTo>
                  <a:pt x="3976800" y="3797299"/>
                </a:lnTo>
                <a:lnTo>
                  <a:pt x="3972623" y="3848099"/>
                </a:lnTo>
                <a:lnTo>
                  <a:pt x="3967820" y="3898899"/>
                </a:lnTo>
                <a:lnTo>
                  <a:pt x="3962395" y="3936999"/>
                </a:lnTo>
                <a:lnTo>
                  <a:pt x="3956350" y="3987799"/>
                </a:lnTo>
                <a:lnTo>
                  <a:pt x="3949692" y="4038599"/>
                </a:lnTo>
                <a:lnTo>
                  <a:pt x="3942423" y="4076699"/>
                </a:lnTo>
                <a:lnTo>
                  <a:pt x="3934549" y="4127499"/>
                </a:lnTo>
                <a:lnTo>
                  <a:pt x="3926073" y="4178299"/>
                </a:lnTo>
                <a:lnTo>
                  <a:pt x="3916999" y="4216399"/>
                </a:lnTo>
                <a:lnTo>
                  <a:pt x="3907333" y="4267199"/>
                </a:lnTo>
                <a:lnTo>
                  <a:pt x="3897077" y="4317999"/>
                </a:lnTo>
                <a:lnTo>
                  <a:pt x="3886236" y="4356099"/>
                </a:lnTo>
                <a:lnTo>
                  <a:pt x="3874814" y="4406899"/>
                </a:lnTo>
                <a:lnTo>
                  <a:pt x="3862816" y="4444999"/>
                </a:lnTo>
                <a:lnTo>
                  <a:pt x="3850246" y="4495799"/>
                </a:lnTo>
                <a:lnTo>
                  <a:pt x="3837107" y="4533899"/>
                </a:lnTo>
                <a:lnTo>
                  <a:pt x="3823405" y="4584699"/>
                </a:lnTo>
                <a:lnTo>
                  <a:pt x="3809142" y="4622799"/>
                </a:lnTo>
                <a:lnTo>
                  <a:pt x="3794325" y="4673599"/>
                </a:lnTo>
                <a:lnTo>
                  <a:pt x="3778955" y="4711699"/>
                </a:lnTo>
                <a:lnTo>
                  <a:pt x="3763039" y="4749799"/>
                </a:lnTo>
                <a:lnTo>
                  <a:pt x="3746579" y="4800599"/>
                </a:lnTo>
                <a:lnTo>
                  <a:pt x="3729581" y="4838699"/>
                </a:lnTo>
                <a:lnTo>
                  <a:pt x="3712048" y="4876799"/>
                </a:lnTo>
                <a:lnTo>
                  <a:pt x="3693985" y="4927599"/>
                </a:lnTo>
                <a:lnTo>
                  <a:pt x="3675395" y="4965699"/>
                </a:lnTo>
                <a:lnTo>
                  <a:pt x="3656284" y="5003799"/>
                </a:lnTo>
                <a:lnTo>
                  <a:pt x="3636654" y="5041899"/>
                </a:lnTo>
                <a:lnTo>
                  <a:pt x="3616511" y="5092699"/>
                </a:lnTo>
                <a:lnTo>
                  <a:pt x="3595859" y="5130799"/>
                </a:lnTo>
                <a:lnTo>
                  <a:pt x="3574701" y="5168899"/>
                </a:lnTo>
                <a:lnTo>
                  <a:pt x="3553042" y="5206999"/>
                </a:lnTo>
                <a:lnTo>
                  <a:pt x="3530886" y="5245099"/>
                </a:lnTo>
                <a:lnTo>
                  <a:pt x="3508237" y="5283199"/>
                </a:lnTo>
                <a:lnTo>
                  <a:pt x="3485100" y="5321299"/>
                </a:lnTo>
                <a:lnTo>
                  <a:pt x="3461479" y="5359399"/>
                </a:lnTo>
                <a:lnTo>
                  <a:pt x="3437377" y="5397499"/>
                </a:lnTo>
                <a:lnTo>
                  <a:pt x="3412800" y="5435599"/>
                </a:lnTo>
                <a:lnTo>
                  <a:pt x="3387750" y="5473699"/>
                </a:lnTo>
                <a:lnTo>
                  <a:pt x="3362233" y="5511799"/>
                </a:lnTo>
                <a:lnTo>
                  <a:pt x="3336253" y="5549899"/>
                </a:lnTo>
                <a:lnTo>
                  <a:pt x="3309814" y="5587999"/>
                </a:lnTo>
                <a:lnTo>
                  <a:pt x="3282919" y="5626099"/>
                </a:lnTo>
                <a:lnTo>
                  <a:pt x="3255574" y="5664199"/>
                </a:lnTo>
                <a:lnTo>
                  <a:pt x="3227782" y="5702299"/>
                </a:lnTo>
                <a:lnTo>
                  <a:pt x="3199548" y="5727699"/>
                </a:lnTo>
                <a:lnTo>
                  <a:pt x="3170876" y="5765799"/>
                </a:lnTo>
                <a:lnTo>
                  <a:pt x="3141769" y="5803899"/>
                </a:lnTo>
                <a:lnTo>
                  <a:pt x="3112233" y="5829299"/>
                </a:lnTo>
                <a:lnTo>
                  <a:pt x="3082271" y="5867399"/>
                </a:lnTo>
                <a:lnTo>
                  <a:pt x="3051887" y="5905499"/>
                </a:lnTo>
                <a:lnTo>
                  <a:pt x="3021086" y="5930899"/>
                </a:lnTo>
                <a:lnTo>
                  <a:pt x="2989873" y="5968999"/>
                </a:lnTo>
                <a:lnTo>
                  <a:pt x="2958250" y="5994399"/>
                </a:lnTo>
                <a:lnTo>
                  <a:pt x="2926222" y="6032499"/>
                </a:lnTo>
                <a:lnTo>
                  <a:pt x="2893794" y="6057899"/>
                </a:lnTo>
                <a:lnTo>
                  <a:pt x="2860970" y="6095999"/>
                </a:lnTo>
                <a:lnTo>
                  <a:pt x="2827754" y="6121399"/>
                </a:lnTo>
                <a:lnTo>
                  <a:pt x="2794149" y="6159499"/>
                </a:lnTo>
                <a:lnTo>
                  <a:pt x="2760161" y="6184899"/>
                </a:lnTo>
                <a:lnTo>
                  <a:pt x="2691051" y="6235699"/>
                </a:lnTo>
                <a:lnTo>
                  <a:pt x="2655937" y="6273799"/>
                </a:lnTo>
                <a:lnTo>
                  <a:pt x="2620455" y="6299199"/>
                </a:lnTo>
                <a:lnTo>
                  <a:pt x="2548409" y="6349999"/>
                </a:lnTo>
                <a:lnTo>
                  <a:pt x="2474945" y="6400799"/>
                </a:lnTo>
                <a:lnTo>
                  <a:pt x="2362164" y="6476999"/>
                </a:lnTo>
                <a:lnTo>
                  <a:pt x="2246382" y="6553199"/>
                </a:lnTo>
                <a:lnTo>
                  <a:pt x="2207140" y="6565899"/>
                </a:lnTo>
                <a:lnTo>
                  <a:pt x="2087532" y="6642099"/>
                </a:lnTo>
                <a:lnTo>
                  <a:pt x="2047049" y="6654799"/>
                </a:lnTo>
                <a:lnTo>
                  <a:pt x="2006267" y="6680199"/>
                </a:lnTo>
                <a:lnTo>
                  <a:pt x="1965188" y="6692899"/>
                </a:lnTo>
                <a:lnTo>
                  <a:pt x="1923818" y="6718299"/>
                </a:lnTo>
                <a:lnTo>
                  <a:pt x="1882160" y="6730999"/>
                </a:lnTo>
                <a:lnTo>
                  <a:pt x="1840219" y="6756399"/>
                </a:lnTo>
                <a:lnTo>
                  <a:pt x="1755505" y="6781799"/>
                </a:lnTo>
                <a:lnTo>
                  <a:pt x="1712740" y="6807199"/>
                </a:lnTo>
                <a:lnTo>
                  <a:pt x="1582863" y="6845299"/>
                </a:lnTo>
                <a:lnTo>
                  <a:pt x="1539057" y="6870699"/>
                </a:lnTo>
                <a:lnTo>
                  <a:pt x="1361380" y="6921499"/>
                </a:lnTo>
                <a:lnTo>
                  <a:pt x="1316368" y="6921499"/>
                </a:lnTo>
                <a:lnTo>
                  <a:pt x="1134076" y="6972299"/>
                </a:lnTo>
                <a:lnTo>
                  <a:pt x="1087963" y="6972299"/>
                </a:lnTo>
                <a:lnTo>
                  <a:pt x="1041641" y="6984999"/>
                </a:lnTo>
                <a:lnTo>
                  <a:pt x="995117" y="6984999"/>
                </a:lnTo>
                <a:lnTo>
                  <a:pt x="948393" y="6997699"/>
                </a:lnTo>
                <a:close/>
              </a:path>
              <a:path w="3989070" h="7023100">
                <a:moveTo>
                  <a:pt x="854364" y="7010399"/>
                </a:moveTo>
                <a:lnTo>
                  <a:pt x="87857" y="7010399"/>
                </a:lnTo>
                <a:lnTo>
                  <a:pt x="40747" y="6997699"/>
                </a:lnTo>
                <a:lnTo>
                  <a:pt x="901474" y="6997699"/>
                </a:lnTo>
                <a:lnTo>
                  <a:pt x="854364" y="7010399"/>
                </a:lnTo>
                <a:close/>
              </a:path>
              <a:path w="3989070" h="7023100">
                <a:moveTo>
                  <a:pt x="759587" y="7023099"/>
                </a:moveTo>
                <a:lnTo>
                  <a:pt x="182634" y="7023099"/>
                </a:lnTo>
                <a:lnTo>
                  <a:pt x="135154" y="7010399"/>
                </a:lnTo>
                <a:lnTo>
                  <a:pt x="807067" y="7010399"/>
                </a:lnTo>
                <a:lnTo>
                  <a:pt x="759587" y="70230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33829" y="1250024"/>
            <a:ext cx="8401049" cy="779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31658" y="8673010"/>
            <a:ext cx="15405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8673010"/>
            <a:ext cx="191071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722924"/>
            <a:ext cx="511810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56155" algn="l"/>
              </a:tabLst>
            </a:pPr>
            <a:r>
              <a:rPr dirty="0" u="heavy" sz="3500" spc="775">
                <a:uFill>
                  <a:solidFill>
                    <a:srgbClr val="184569"/>
                  </a:solidFill>
                </a:uFill>
                <a:latin typeface="Arial Black"/>
                <a:cs typeface="Arial Black"/>
              </a:rPr>
              <a:t>Whole	</a:t>
            </a:r>
            <a:r>
              <a:rPr dirty="0" u="heavy" sz="3500" spc="585">
                <a:uFill>
                  <a:solidFill>
                    <a:srgbClr val="184569"/>
                  </a:solidFill>
                </a:uFill>
                <a:latin typeface="Arial Black"/>
                <a:cs typeface="Arial Black"/>
              </a:rPr>
              <a:t>Schedule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4950" y="4381469"/>
            <a:ext cx="1233805" cy="1234440"/>
            <a:chOff x="7574950" y="4381469"/>
            <a:chExt cx="1233805" cy="1234440"/>
          </a:xfrm>
        </p:grpSpPr>
        <p:sp>
          <p:nvSpPr>
            <p:cNvPr id="3" name="object 3"/>
            <p:cNvSpPr/>
            <p:nvPr/>
          </p:nvSpPr>
          <p:spPr>
            <a:xfrm>
              <a:off x="7574950" y="4381469"/>
              <a:ext cx="1233805" cy="1234440"/>
            </a:xfrm>
            <a:custGeom>
              <a:avLst/>
              <a:gdLst/>
              <a:ahLst/>
              <a:cxnLst/>
              <a:rect l="l" t="t" r="r" b="b"/>
              <a:pathLst>
                <a:path w="1233804" h="1234439">
                  <a:moveTo>
                    <a:pt x="617121" y="1233820"/>
                  </a:moveTo>
                  <a:lnTo>
                    <a:pt x="616646" y="1233820"/>
                  </a:lnTo>
                  <a:lnTo>
                    <a:pt x="568674" y="1231974"/>
                  </a:lnTo>
                  <a:lnTo>
                    <a:pt x="521478" y="1226497"/>
                  </a:lnTo>
                  <a:lnTo>
                    <a:pt x="475435" y="1217536"/>
                  </a:lnTo>
                  <a:lnTo>
                    <a:pt x="430681" y="1205229"/>
                  </a:lnTo>
                  <a:lnTo>
                    <a:pt x="387354" y="1189713"/>
                  </a:lnTo>
                  <a:lnTo>
                    <a:pt x="345590" y="1171124"/>
                  </a:lnTo>
                  <a:lnTo>
                    <a:pt x="305526" y="1149601"/>
                  </a:lnTo>
                  <a:lnTo>
                    <a:pt x="267301" y="1125280"/>
                  </a:lnTo>
                  <a:lnTo>
                    <a:pt x="231050" y="1098298"/>
                  </a:lnTo>
                  <a:lnTo>
                    <a:pt x="196911" y="1068793"/>
                  </a:lnTo>
                  <a:lnTo>
                    <a:pt x="165022" y="1036901"/>
                  </a:lnTo>
                  <a:lnTo>
                    <a:pt x="135519" y="1002760"/>
                  </a:lnTo>
                  <a:lnTo>
                    <a:pt x="108539" y="966508"/>
                  </a:lnTo>
                  <a:lnTo>
                    <a:pt x="84220" y="928280"/>
                  </a:lnTo>
                  <a:lnTo>
                    <a:pt x="62698" y="888215"/>
                  </a:lnTo>
                  <a:lnTo>
                    <a:pt x="44112" y="846449"/>
                  </a:lnTo>
                  <a:lnTo>
                    <a:pt x="28597" y="803120"/>
                  </a:lnTo>
                  <a:lnTo>
                    <a:pt x="16291" y="758365"/>
                  </a:lnTo>
                  <a:lnTo>
                    <a:pt x="7331" y="712321"/>
                  </a:lnTo>
                  <a:lnTo>
                    <a:pt x="1855" y="665125"/>
                  </a:lnTo>
                  <a:lnTo>
                    <a:pt x="0" y="616921"/>
                  </a:lnTo>
                  <a:lnTo>
                    <a:pt x="1855" y="568704"/>
                  </a:lnTo>
                  <a:lnTo>
                    <a:pt x="7331" y="521508"/>
                  </a:lnTo>
                  <a:lnTo>
                    <a:pt x="16291" y="475464"/>
                  </a:lnTo>
                  <a:lnTo>
                    <a:pt x="28597" y="430709"/>
                  </a:lnTo>
                  <a:lnTo>
                    <a:pt x="44112" y="387380"/>
                  </a:lnTo>
                  <a:lnTo>
                    <a:pt x="62698" y="345614"/>
                  </a:lnTo>
                  <a:lnTo>
                    <a:pt x="84220" y="305549"/>
                  </a:lnTo>
                  <a:lnTo>
                    <a:pt x="108539" y="267321"/>
                  </a:lnTo>
                  <a:lnTo>
                    <a:pt x="135519" y="231069"/>
                  </a:lnTo>
                  <a:lnTo>
                    <a:pt x="165022" y="196928"/>
                  </a:lnTo>
                  <a:lnTo>
                    <a:pt x="196911" y="165036"/>
                  </a:lnTo>
                  <a:lnTo>
                    <a:pt x="231050" y="135531"/>
                  </a:lnTo>
                  <a:lnTo>
                    <a:pt x="267301" y="108549"/>
                  </a:lnTo>
                  <a:lnTo>
                    <a:pt x="305526" y="84228"/>
                  </a:lnTo>
                  <a:lnTo>
                    <a:pt x="345590" y="62705"/>
                  </a:lnTo>
                  <a:lnTo>
                    <a:pt x="387354" y="44116"/>
                  </a:lnTo>
                  <a:lnTo>
                    <a:pt x="430681" y="28600"/>
                  </a:lnTo>
                  <a:lnTo>
                    <a:pt x="475435" y="16293"/>
                  </a:lnTo>
                  <a:lnTo>
                    <a:pt x="521478" y="7332"/>
                  </a:lnTo>
                  <a:lnTo>
                    <a:pt x="568674" y="1855"/>
                  </a:lnTo>
                  <a:lnTo>
                    <a:pt x="616879" y="0"/>
                  </a:lnTo>
                  <a:lnTo>
                    <a:pt x="665098" y="1855"/>
                  </a:lnTo>
                  <a:lnTo>
                    <a:pt x="712298" y="7332"/>
                  </a:lnTo>
                  <a:lnTo>
                    <a:pt x="758344" y="16293"/>
                  </a:lnTo>
                  <a:lnTo>
                    <a:pt x="803101" y="28600"/>
                  </a:lnTo>
                  <a:lnTo>
                    <a:pt x="846431" y="44116"/>
                  </a:lnTo>
                  <a:lnTo>
                    <a:pt x="888198" y="62705"/>
                  </a:lnTo>
                  <a:lnTo>
                    <a:pt x="928263" y="84228"/>
                  </a:lnTo>
                  <a:lnTo>
                    <a:pt x="966490" y="108549"/>
                  </a:lnTo>
                  <a:lnTo>
                    <a:pt x="1002743" y="135531"/>
                  </a:lnTo>
                  <a:lnTo>
                    <a:pt x="1036882" y="165036"/>
                  </a:lnTo>
                  <a:lnTo>
                    <a:pt x="1068773" y="196928"/>
                  </a:lnTo>
                  <a:lnTo>
                    <a:pt x="1098277" y="231069"/>
                  </a:lnTo>
                  <a:lnTo>
                    <a:pt x="1125257" y="267321"/>
                  </a:lnTo>
                  <a:lnTo>
                    <a:pt x="1149577" y="305549"/>
                  </a:lnTo>
                  <a:lnTo>
                    <a:pt x="1171099" y="345614"/>
                  </a:lnTo>
                  <a:lnTo>
                    <a:pt x="1189686" y="387380"/>
                  </a:lnTo>
                  <a:lnTo>
                    <a:pt x="1205201" y="430709"/>
                  </a:lnTo>
                  <a:lnTo>
                    <a:pt x="1217507" y="475464"/>
                  </a:lnTo>
                  <a:lnTo>
                    <a:pt x="1226467" y="521508"/>
                  </a:lnTo>
                  <a:lnTo>
                    <a:pt x="1231943" y="568704"/>
                  </a:lnTo>
                  <a:lnTo>
                    <a:pt x="1233799" y="616908"/>
                  </a:lnTo>
                  <a:lnTo>
                    <a:pt x="1231943" y="665125"/>
                  </a:lnTo>
                  <a:lnTo>
                    <a:pt x="1226467" y="712321"/>
                  </a:lnTo>
                  <a:lnTo>
                    <a:pt x="1217507" y="758365"/>
                  </a:lnTo>
                  <a:lnTo>
                    <a:pt x="1205201" y="803120"/>
                  </a:lnTo>
                  <a:lnTo>
                    <a:pt x="1189686" y="846449"/>
                  </a:lnTo>
                  <a:lnTo>
                    <a:pt x="1171099" y="888215"/>
                  </a:lnTo>
                  <a:lnTo>
                    <a:pt x="1149577" y="928280"/>
                  </a:lnTo>
                  <a:lnTo>
                    <a:pt x="1125257" y="966508"/>
                  </a:lnTo>
                  <a:lnTo>
                    <a:pt x="1098277" y="1002760"/>
                  </a:lnTo>
                  <a:lnTo>
                    <a:pt x="1068773" y="1036901"/>
                  </a:lnTo>
                  <a:lnTo>
                    <a:pt x="1036882" y="1068793"/>
                  </a:lnTo>
                  <a:lnTo>
                    <a:pt x="1002743" y="1098298"/>
                  </a:lnTo>
                  <a:lnTo>
                    <a:pt x="966490" y="1125280"/>
                  </a:lnTo>
                  <a:lnTo>
                    <a:pt x="928263" y="1149601"/>
                  </a:lnTo>
                  <a:lnTo>
                    <a:pt x="888198" y="1171124"/>
                  </a:lnTo>
                  <a:lnTo>
                    <a:pt x="846431" y="1189713"/>
                  </a:lnTo>
                  <a:lnTo>
                    <a:pt x="803101" y="1205229"/>
                  </a:lnTo>
                  <a:lnTo>
                    <a:pt x="758344" y="1217536"/>
                  </a:lnTo>
                  <a:lnTo>
                    <a:pt x="712298" y="1226497"/>
                  </a:lnTo>
                  <a:lnTo>
                    <a:pt x="665098" y="1231974"/>
                  </a:lnTo>
                  <a:lnTo>
                    <a:pt x="617121" y="1233820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972630" y="4887106"/>
              <a:ext cx="438784" cy="275590"/>
            </a:xfrm>
            <a:custGeom>
              <a:avLst/>
              <a:gdLst/>
              <a:ahLst/>
              <a:cxnLst/>
              <a:rect l="l" t="t" r="r" b="b"/>
              <a:pathLst>
                <a:path w="438784" h="275589">
                  <a:moveTo>
                    <a:pt x="140961" y="139130"/>
                  </a:moveTo>
                  <a:close/>
                </a:path>
                <a:path w="438784" h="275589">
                  <a:moveTo>
                    <a:pt x="212012" y="188975"/>
                  </a:moveTo>
                  <a:lnTo>
                    <a:pt x="167638" y="186063"/>
                  </a:lnTo>
                  <a:lnTo>
                    <a:pt x="133632" y="177339"/>
                  </a:lnTo>
                  <a:lnTo>
                    <a:pt x="114709" y="165087"/>
                  </a:lnTo>
                  <a:lnTo>
                    <a:pt x="115583" y="151589"/>
                  </a:lnTo>
                  <a:lnTo>
                    <a:pt x="140961" y="139130"/>
                  </a:lnTo>
                  <a:lnTo>
                    <a:pt x="128349" y="147312"/>
                  </a:lnTo>
                  <a:lnTo>
                    <a:pt x="125800" y="151923"/>
                  </a:lnTo>
                  <a:lnTo>
                    <a:pt x="134812" y="154652"/>
                  </a:lnTo>
                  <a:lnTo>
                    <a:pt x="156878" y="157193"/>
                  </a:lnTo>
                  <a:lnTo>
                    <a:pt x="188592" y="160361"/>
                  </a:lnTo>
                  <a:lnTo>
                    <a:pt x="216670" y="160706"/>
                  </a:lnTo>
                  <a:lnTo>
                    <a:pt x="294282" y="160706"/>
                  </a:lnTo>
                  <a:lnTo>
                    <a:pt x="294734" y="160958"/>
                  </a:lnTo>
                  <a:lnTo>
                    <a:pt x="301866" y="164032"/>
                  </a:lnTo>
                  <a:lnTo>
                    <a:pt x="313008" y="168234"/>
                  </a:lnTo>
                  <a:lnTo>
                    <a:pt x="262041" y="183792"/>
                  </a:lnTo>
                  <a:lnTo>
                    <a:pt x="212012" y="188975"/>
                  </a:lnTo>
                  <a:close/>
                </a:path>
                <a:path w="438784" h="275589">
                  <a:moveTo>
                    <a:pt x="294282" y="160706"/>
                  </a:moveTo>
                  <a:lnTo>
                    <a:pt x="216670" y="160706"/>
                  </a:lnTo>
                  <a:lnTo>
                    <a:pt x="245680" y="158041"/>
                  </a:lnTo>
                  <a:lnTo>
                    <a:pt x="280190" y="152176"/>
                  </a:lnTo>
                  <a:lnTo>
                    <a:pt x="288534" y="157508"/>
                  </a:lnTo>
                  <a:lnTo>
                    <a:pt x="294282" y="160706"/>
                  </a:lnTo>
                  <a:close/>
                </a:path>
                <a:path w="438784" h="275589">
                  <a:moveTo>
                    <a:pt x="164458" y="246495"/>
                  </a:moveTo>
                  <a:lnTo>
                    <a:pt x="98425" y="242469"/>
                  </a:lnTo>
                  <a:lnTo>
                    <a:pt x="28592" y="233463"/>
                  </a:lnTo>
                  <a:lnTo>
                    <a:pt x="0" y="221620"/>
                  </a:lnTo>
                  <a:lnTo>
                    <a:pt x="7733" y="206163"/>
                  </a:lnTo>
                  <a:lnTo>
                    <a:pt x="36326" y="191911"/>
                  </a:lnTo>
                  <a:lnTo>
                    <a:pt x="70313" y="183681"/>
                  </a:lnTo>
                  <a:lnTo>
                    <a:pt x="94227" y="186290"/>
                  </a:lnTo>
                  <a:lnTo>
                    <a:pt x="87265" y="186290"/>
                  </a:lnTo>
                  <a:lnTo>
                    <a:pt x="74337" y="189300"/>
                  </a:lnTo>
                  <a:lnTo>
                    <a:pt x="60976" y="192641"/>
                  </a:lnTo>
                  <a:lnTo>
                    <a:pt x="45749" y="198711"/>
                  </a:lnTo>
                  <a:lnTo>
                    <a:pt x="36861" y="206098"/>
                  </a:lnTo>
                  <a:lnTo>
                    <a:pt x="42516" y="213389"/>
                  </a:lnTo>
                  <a:lnTo>
                    <a:pt x="76594" y="222659"/>
                  </a:lnTo>
                  <a:lnTo>
                    <a:pt x="124188" y="228313"/>
                  </a:lnTo>
                  <a:lnTo>
                    <a:pt x="180061" y="230665"/>
                  </a:lnTo>
                  <a:lnTo>
                    <a:pt x="351050" y="230665"/>
                  </a:lnTo>
                  <a:lnTo>
                    <a:pt x="326806" y="236098"/>
                  </a:lnTo>
                  <a:lnTo>
                    <a:pt x="279943" y="242569"/>
                  </a:lnTo>
                  <a:lnTo>
                    <a:pt x="225396" y="246281"/>
                  </a:lnTo>
                  <a:lnTo>
                    <a:pt x="164458" y="246495"/>
                  </a:lnTo>
                  <a:close/>
                </a:path>
                <a:path w="438784" h="275589">
                  <a:moveTo>
                    <a:pt x="410545" y="200514"/>
                  </a:moveTo>
                  <a:lnTo>
                    <a:pt x="409741" y="196593"/>
                  </a:lnTo>
                  <a:lnTo>
                    <a:pt x="400526" y="188295"/>
                  </a:lnTo>
                  <a:lnTo>
                    <a:pt x="411510" y="197446"/>
                  </a:lnTo>
                  <a:lnTo>
                    <a:pt x="410545" y="200514"/>
                  </a:lnTo>
                  <a:close/>
                </a:path>
                <a:path w="438784" h="275589">
                  <a:moveTo>
                    <a:pt x="409929" y="202474"/>
                  </a:moveTo>
                  <a:lnTo>
                    <a:pt x="410545" y="200514"/>
                  </a:lnTo>
                  <a:lnTo>
                    <a:pt x="410844" y="201972"/>
                  </a:lnTo>
                  <a:lnTo>
                    <a:pt x="409929" y="202474"/>
                  </a:lnTo>
                  <a:close/>
                </a:path>
                <a:path w="438784" h="275589">
                  <a:moveTo>
                    <a:pt x="351050" y="230665"/>
                  </a:moveTo>
                  <a:lnTo>
                    <a:pt x="180061" y="230665"/>
                  </a:lnTo>
                  <a:lnTo>
                    <a:pt x="238977" y="230033"/>
                  </a:lnTo>
                  <a:lnTo>
                    <a:pt x="295702" y="226733"/>
                  </a:lnTo>
                  <a:lnTo>
                    <a:pt x="344999" y="221079"/>
                  </a:lnTo>
                  <a:lnTo>
                    <a:pt x="381632" y="213389"/>
                  </a:lnTo>
                  <a:lnTo>
                    <a:pt x="402065" y="206786"/>
                  </a:lnTo>
                  <a:lnTo>
                    <a:pt x="409929" y="202474"/>
                  </a:lnTo>
                  <a:lnTo>
                    <a:pt x="408335" y="207543"/>
                  </a:lnTo>
                  <a:lnTo>
                    <a:pt x="392296" y="217844"/>
                  </a:lnTo>
                  <a:lnTo>
                    <a:pt x="364688" y="227610"/>
                  </a:lnTo>
                  <a:lnTo>
                    <a:pt x="351050" y="230665"/>
                  </a:lnTo>
                  <a:close/>
                </a:path>
                <a:path w="438784" h="275589">
                  <a:moveTo>
                    <a:pt x="429380" y="232348"/>
                  </a:moveTo>
                  <a:lnTo>
                    <a:pt x="438322" y="218407"/>
                  </a:lnTo>
                  <a:lnTo>
                    <a:pt x="432465" y="230247"/>
                  </a:lnTo>
                  <a:lnTo>
                    <a:pt x="429380" y="232348"/>
                  </a:lnTo>
                  <a:close/>
                </a:path>
                <a:path w="438784" h="275589">
                  <a:moveTo>
                    <a:pt x="348628" y="265821"/>
                  </a:moveTo>
                  <a:lnTo>
                    <a:pt x="176331" y="265821"/>
                  </a:lnTo>
                  <a:lnTo>
                    <a:pt x="233919" y="265500"/>
                  </a:lnTo>
                  <a:lnTo>
                    <a:pt x="292846" y="261566"/>
                  </a:lnTo>
                  <a:lnTo>
                    <a:pt x="349816" y="253536"/>
                  </a:lnTo>
                  <a:lnTo>
                    <a:pt x="396510" y="244519"/>
                  </a:lnTo>
                  <a:lnTo>
                    <a:pt x="421293" y="237854"/>
                  </a:lnTo>
                  <a:lnTo>
                    <a:pt x="429380" y="232348"/>
                  </a:lnTo>
                  <a:lnTo>
                    <a:pt x="423985" y="240758"/>
                  </a:lnTo>
                  <a:lnTo>
                    <a:pt x="388991" y="257031"/>
                  </a:lnTo>
                  <a:lnTo>
                    <a:pt x="348628" y="265821"/>
                  </a:lnTo>
                  <a:close/>
                </a:path>
                <a:path w="438784" h="275589">
                  <a:moveTo>
                    <a:pt x="220268" y="275516"/>
                  </a:moveTo>
                  <a:lnTo>
                    <a:pt x="162849" y="273610"/>
                  </a:lnTo>
                  <a:lnTo>
                    <a:pt x="121839" y="271101"/>
                  </a:lnTo>
                  <a:lnTo>
                    <a:pt x="99355" y="268592"/>
                  </a:lnTo>
                  <a:lnTo>
                    <a:pt x="87499" y="264577"/>
                  </a:lnTo>
                  <a:lnTo>
                    <a:pt x="78347" y="257550"/>
                  </a:lnTo>
                  <a:lnTo>
                    <a:pt x="123376" y="263010"/>
                  </a:lnTo>
                  <a:lnTo>
                    <a:pt x="176331" y="265821"/>
                  </a:lnTo>
                  <a:lnTo>
                    <a:pt x="348628" y="265821"/>
                  </a:lnTo>
                  <a:lnTo>
                    <a:pt x="339359" y="267840"/>
                  </a:lnTo>
                  <a:lnTo>
                    <a:pt x="281112" y="273797"/>
                  </a:lnTo>
                  <a:lnTo>
                    <a:pt x="220268" y="275516"/>
                  </a:lnTo>
                  <a:close/>
                </a:path>
                <a:path w="438784" h="275589">
                  <a:moveTo>
                    <a:pt x="172547" y="121995"/>
                  </a:moveTo>
                  <a:lnTo>
                    <a:pt x="134251" y="117548"/>
                  </a:lnTo>
                  <a:lnTo>
                    <a:pt x="107237" y="109527"/>
                  </a:lnTo>
                  <a:lnTo>
                    <a:pt x="94720" y="98917"/>
                  </a:lnTo>
                  <a:lnTo>
                    <a:pt x="99918" y="86709"/>
                  </a:lnTo>
                  <a:lnTo>
                    <a:pt x="126051" y="73887"/>
                  </a:lnTo>
                  <a:lnTo>
                    <a:pt x="112284" y="84974"/>
                  </a:lnTo>
                  <a:lnTo>
                    <a:pt x="109145" y="91074"/>
                  </a:lnTo>
                  <a:lnTo>
                    <a:pt x="117939" y="94353"/>
                  </a:lnTo>
                  <a:lnTo>
                    <a:pt x="139973" y="96974"/>
                  </a:lnTo>
                  <a:lnTo>
                    <a:pt x="176582" y="99813"/>
                  </a:lnTo>
                  <a:lnTo>
                    <a:pt x="312456" y="100110"/>
                  </a:lnTo>
                  <a:lnTo>
                    <a:pt x="314189" y="100940"/>
                  </a:lnTo>
                  <a:lnTo>
                    <a:pt x="322953" y="103998"/>
                  </a:lnTo>
                  <a:lnTo>
                    <a:pt x="270114" y="116208"/>
                  </a:lnTo>
                  <a:lnTo>
                    <a:pt x="218907" y="121877"/>
                  </a:lnTo>
                  <a:lnTo>
                    <a:pt x="172547" y="121995"/>
                  </a:lnTo>
                  <a:close/>
                </a:path>
                <a:path w="438784" h="275589">
                  <a:moveTo>
                    <a:pt x="312456" y="100110"/>
                  </a:moveTo>
                  <a:lnTo>
                    <a:pt x="212818" y="100110"/>
                  </a:lnTo>
                  <a:lnTo>
                    <a:pt x="252409" y="96832"/>
                  </a:lnTo>
                  <a:lnTo>
                    <a:pt x="299086" y="88944"/>
                  </a:lnTo>
                  <a:lnTo>
                    <a:pt x="304493" y="94824"/>
                  </a:lnTo>
                  <a:lnTo>
                    <a:pt x="308782" y="98352"/>
                  </a:lnTo>
                  <a:lnTo>
                    <a:pt x="312456" y="100110"/>
                  </a:lnTo>
                  <a:close/>
                </a:path>
                <a:path w="438784" h="275589">
                  <a:moveTo>
                    <a:pt x="356771" y="11647"/>
                  </a:moveTo>
                  <a:lnTo>
                    <a:pt x="359754" y="5623"/>
                  </a:lnTo>
                  <a:lnTo>
                    <a:pt x="366714" y="3616"/>
                  </a:lnTo>
                  <a:lnTo>
                    <a:pt x="395507" y="0"/>
                  </a:lnTo>
                  <a:lnTo>
                    <a:pt x="416789" y="7632"/>
                  </a:lnTo>
                  <a:lnTo>
                    <a:pt x="369698" y="7632"/>
                  </a:lnTo>
                  <a:lnTo>
                    <a:pt x="360748" y="9639"/>
                  </a:lnTo>
                  <a:lnTo>
                    <a:pt x="356771" y="11647"/>
                  </a:lnTo>
                  <a:close/>
                </a:path>
                <a:path w="438784" h="275589">
                  <a:moveTo>
                    <a:pt x="171727" y="58038"/>
                  </a:moveTo>
                  <a:lnTo>
                    <a:pt x="124071" y="56935"/>
                  </a:lnTo>
                  <a:lnTo>
                    <a:pt x="84433" y="53055"/>
                  </a:lnTo>
                  <a:lnTo>
                    <a:pt x="57193" y="46694"/>
                  </a:lnTo>
                  <a:lnTo>
                    <a:pt x="46734" y="38145"/>
                  </a:lnTo>
                  <a:lnTo>
                    <a:pt x="57438" y="27703"/>
                  </a:lnTo>
                  <a:lnTo>
                    <a:pt x="94015" y="13667"/>
                  </a:lnTo>
                  <a:lnTo>
                    <a:pt x="124066" y="7253"/>
                  </a:lnTo>
                  <a:lnTo>
                    <a:pt x="144421" y="5543"/>
                  </a:lnTo>
                  <a:lnTo>
                    <a:pt x="151914" y="5625"/>
                  </a:lnTo>
                  <a:lnTo>
                    <a:pt x="90335" y="20853"/>
                  </a:lnTo>
                  <a:lnTo>
                    <a:pt x="65769" y="29588"/>
                  </a:lnTo>
                  <a:lnTo>
                    <a:pt x="74579" y="35124"/>
                  </a:lnTo>
                  <a:lnTo>
                    <a:pt x="113130" y="40755"/>
                  </a:lnTo>
                  <a:lnTo>
                    <a:pt x="140401" y="42856"/>
                  </a:lnTo>
                  <a:lnTo>
                    <a:pt x="175409" y="43264"/>
                  </a:lnTo>
                  <a:lnTo>
                    <a:pt x="311355" y="43264"/>
                  </a:lnTo>
                  <a:lnTo>
                    <a:pt x="273565" y="50742"/>
                  </a:lnTo>
                  <a:lnTo>
                    <a:pt x="223019" y="56072"/>
                  </a:lnTo>
                  <a:lnTo>
                    <a:pt x="171727" y="58038"/>
                  </a:lnTo>
                  <a:close/>
                </a:path>
                <a:path w="438784" h="275589">
                  <a:moveTo>
                    <a:pt x="351664" y="115028"/>
                  </a:moveTo>
                  <a:lnTo>
                    <a:pt x="345831" y="115028"/>
                  </a:lnTo>
                  <a:lnTo>
                    <a:pt x="394520" y="80830"/>
                  </a:lnTo>
                  <a:lnTo>
                    <a:pt x="412659" y="50053"/>
                  </a:lnTo>
                  <a:lnTo>
                    <a:pt x="408840" y="25635"/>
                  </a:lnTo>
                  <a:lnTo>
                    <a:pt x="391656" y="10515"/>
                  </a:lnTo>
                  <a:lnTo>
                    <a:pt x="369698" y="7632"/>
                  </a:lnTo>
                  <a:lnTo>
                    <a:pt x="416789" y="7632"/>
                  </a:lnTo>
                  <a:lnTo>
                    <a:pt x="419151" y="8479"/>
                  </a:lnTo>
                  <a:lnTo>
                    <a:pt x="434323" y="25790"/>
                  </a:lnTo>
                  <a:lnTo>
                    <a:pt x="437701" y="48667"/>
                  </a:lnTo>
                  <a:lnTo>
                    <a:pt x="425962" y="73844"/>
                  </a:lnTo>
                  <a:lnTo>
                    <a:pt x="395783" y="98056"/>
                  </a:lnTo>
                  <a:lnTo>
                    <a:pt x="351664" y="115028"/>
                  </a:lnTo>
                  <a:close/>
                </a:path>
                <a:path w="438784" h="275589">
                  <a:moveTo>
                    <a:pt x="311355" y="43264"/>
                  </a:moveTo>
                  <a:lnTo>
                    <a:pt x="175409" y="43264"/>
                  </a:lnTo>
                  <a:lnTo>
                    <a:pt x="215078" y="42166"/>
                  </a:lnTo>
                  <a:lnTo>
                    <a:pt x="256333" y="39749"/>
                  </a:lnTo>
                  <a:lnTo>
                    <a:pt x="289196" y="36174"/>
                  </a:lnTo>
                  <a:lnTo>
                    <a:pt x="317865" y="32221"/>
                  </a:lnTo>
                  <a:lnTo>
                    <a:pt x="338143" y="29021"/>
                  </a:lnTo>
                  <a:lnTo>
                    <a:pt x="345835" y="27703"/>
                  </a:lnTo>
                  <a:lnTo>
                    <a:pt x="336466" y="31874"/>
                  </a:lnTo>
                  <a:lnTo>
                    <a:pt x="330546" y="34728"/>
                  </a:lnTo>
                  <a:lnTo>
                    <a:pt x="325557" y="37582"/>
                  </a:lnTo>
                  <a:lnTo>
                    <a:pt x="318983" y="41754"/>
                  </a:lnTo>
                  <a:lnTo>
                    <a:pt x="311355" y="43264"/>
                  </a:lnTo>
                  <a:close/>
                </a:path>
                <a:path w="438784" h="275589">
                  <a:moveTo>
                    <a:pt x="343843" y="118036"/>
                  </a:moveTo>
                  <a:lnTo>
                    <a:pt x="344839" y="117031"/>
                  </a:lnTo>
                  <a:lnTo>
                    <a:pt x="345831" y="115026"/>
                  </a:lnTo>
                  <a:lnTo>
                    <a:pt x="351664" y="115028"/>
                  </a:lnTo>
                  <a:lnTo>
                    <a:pt x="343843" y="118036"/>
                  </a:lnTo>
                  <a:close/>
                </a:path>
              </a:pathLst>
            </a:custGeom>
            <a:solidFill>
              <a:srgbClr val="4E7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959457" y="4561523"/>
              <a:ext cx="440690" cy="876300"/>
            </a:xfrm>
            <a:custGeom>
              <a:avLst/>
              <a:gdLst/>
              <a:ahLst/>
              <a:cxnLst/>
              <a:rect l="l" t="t" r="r" b="b"/>
              <a:pathLst>
                <a:path w="440690" h="876300">
                  <a:moveTo>
                    <a:pt x="232699" y="330204"/>
                  </a:moveTo>
                  <a:lnTo>
                    <a:pt x="193992" y="292895"/>
                  </a:lnTo>
                  <a:lnTo>
                    <a:pt x="166194" y="257562"/>
                  </a:lnTo>
                  <a:lnTo>
                    <a:pt x="154245" y="223923"/>
                  </a:lnTo>
                  <a:lnTo>
                    <a:pt x="163086" y="191696"/>
                  </a:lnTo>
                  <a:lnTo>
                    <a:pt x="188476" y="162790"/>
                  </a:lnTo>
                  <a:lnTo>
                    <a:pt x="251850" y="109777"/>
                  </a:lnTo>
                  <a:lnTo>
                    <a:pt x="278233" y="80035"/>
                  </a:lnTo>
                  <a:lnTo>
                    <a:pt x="293343" y="44378"/>
                  </a:lnTo>
                  <a:lnTo>
                    <a:pt x="291380" y="0"/>
                  </a:lnTo>
                  <a:lnTo>
                    <a:pt x="325137" y="38036"/>
                  </a:lnTo>
                  <a:lnTo>
                    <a:pt x="330280" y="67237"/>
                  </a:lnTo>
                  <a:lnTo>
                    <a:pt x="301301" y="102461"/>
                  </a:lnTo>
                  <a:lnTo>
                    <a:pt x="232699" y="158573"/>
                  </a:lnTo>
                  <a:lnTo>
                    <a:pt x="222205" y="170024"/>
                  </a:lnTo>
                  <a:lnTo>
                    <a:pt x="199777" y="182439"/>
                  </a:lnTo>
                  <a:lnTo>
                    <a:pt x="201497" y="192620"/>
                  </a:lnTo>
                  <a:lnTo>
                    <a:pt x="193557" y="201283"/>
                  </a:lnTo>
                  <a:lnTo>
                    <a:pt x="184727" y="237922"/>
                  </a:lnTo>
                  <a:lnTo>
                    <a:pt x="195466" y="270369"/>
                  </a:lnTo>
                  <a:lnTo>
                    <a:pt x="215037" y="300504"/>
                  </a:lnTo>
                  <a:lnTo>
                    <a:pt x="232699" y="330204"/>
                  </a:lnTo>
                  <a:close/>
                </a:path>
                <a:path w="440690" h="876300">
                  <a:moveTo>
                    <a:pt x="251613" y="351290"/>
                  </a:moveTo>
                  <a:lnTo>
                    <a:pt x="256912" y="346067"/>
                  </a:lnTo>
                  <a:lnTo>
                    <a:pt x="266406" y="332094"/>
                  </a:lnTo>
                  <a:lnTo>
                    <a:pt x="270493" y="311910"/>
                  </a:lnTo>
                  <a:lnTo>
                    <a:pt x="259570" y="288056"/>
                  </a:lnTo>
                  <a:lnTo>
                    <a:pt x="206411" y="221708"/>
                  </a:lnTo>
                  <a:lnTo>
                    <a:pt x="201497" y="192620"/>
                  </a:lnTo>
                  <a:lnTo>
                    <a:pt x="222205" y="170024"/>
                  </a:lnTo>
                  <a:lnTo>
                    <a:pt x="249639" y="154837"/>
                  </a:lnTo>
                  <a:lnTo>
                    <a:pt x="365973" y="123471"/>
                  </a:lnTo>
                  <a:lnTo>
                    <a:pt x="305614" y="162855"/>
                  </a:lnTo>
                  <a:lnTo>
                    <a:pt x="274993" y="193137"/>
                  </a:lnTo>
                  <a:lnTo>
                    <a:pt x="267094" y="217978"/>
                  </a:lnTo>
                  <a:lnTo>
                    <a:pt x="274899" y="241037"/>
                  </a:lnTo>
                  <a:lnTo>
                    <a:pt x="309789" y="293844"/>
                  </a:lnTo>
                  <a:lnTo>
                    <a:pt x="311778" y="312021"/>
                  </a:lnTo>
                  <a:lnTo>
                    <a:pt x="293629" y="328503"/>
                  </a:lnTo>
                  <a:lnTo>
                    <a:pt x="251613" y="351290"/>
                  </a:lnTo>
                  <a:close/>
                </a:path>
                <a:path w="440690" h="876300">
                  <a:moveTo>
                    <a:pt x="259566" y="288077"/>
                  </a:moveTo>
                  <a:close/>
                </a:path>
                <a:path w="440690" h="876300">
                  <a:moveTo>
                    <a:pt x="90498" y="715594"/>
                  </a:moveTo>
                  <a:lnTo>
                    <a:pt x="122863" y="687383"/>
                  </a:lnTo>
                  <a:lnTo>
                    <a:pt x="137236" y="686506"/>
                  </a:lnTo>
                  <a:lnTo>
                    <a:pt x="159534" y="689564"/>
                  </a:lnTo>
                  <a:lnTo>
                    <a:pt x="174653" y="698173"/>
                  </a:lnTo>
                  <a:lnTo>
                    <a:pt x="180713" y="707564"/>
                  </a:lnTo>
                  <a:lnTo>
                    <a:pt x="130276" y="707564"/>
                  </a:lnTo>
                  <a:lnTo>
                    <a:pt x="119303" y="708254"/>
                  </a:lnTo>
                  <a:lnTo>
                    <a:pt x="108888" y="710074"/>
                  </a:lnTo>
                  <a:lnTo>
                    <a:pt x="99223" y="712646"/>
                  </a:lnTo>
                  <a:lnTo>
                    <a:pt x="90498" y="715594"/>
                  </a:lnTo>
                  <a:close/>
                </a:path>
                <a:path w="440690" h="876300">
                  <a:moveTo>
                    <a:pt x="120333" y="830014"/>
                  </a:moveTo>
                  <a:lnTo>
                    <a:pt x="81339" y="808032"/>
                  </a:lnTo>
                  <a:lnTo>
                    <a:pt x="78565" y="791874"/>
                  </a:lnTo>
                  <a:lnTo>
                    <a:pt x="82729" y="772224"/>
                  </a:lnTo>
                  <a:lnTo>
                    <a:pt x="95471" y="757373"/>
                  </a:lnTo>
                  <a:lnTo>
                    <a:pt x="117162" y="747979"/>
                  </a:lnTo>
                  <a:lnTo>
                    <a:pt x="148177" y="744701"/>
                  </a:lnTo>
                  <a:lnTo>
                    <a:pt x="158120" y="744701"/>
                  </a:lnTo>
                  <a:lnTo>
                    <a:pt x="158120" y="731653"/>
                  </a:lnTo>
                  <a:lnTo>
                    <a:pt x="156427" y="721114"/>
                  </a:lnTo>
                  <a:lnTo>
                    <a:pt x="151284" y="713587"/>
                  </a:lnTo>
                  <a:lnTo>
                    <a:pt x="142598" y="709070"/>
                  </a:lnTo>
                  <a:lnTo>
                    <a:pt x="130276" y="707564"/>
                  </a:lnTo>
                  <a:lnTo>
                    <a:pt x="180713" y="707564"/>
                  </a:lnTo>
                  <a:lnTo>
                    <a:pt x="183245" y="711488"/>
                  </a:lnTo>
                  <a:lnTo>
                    <a:pt x="185965" y="728662"/>
                  </a:lnTo>
                  <a:lnTo>
                    <a:pt x="185965" y="762787"/>
                  </a:lnTo>
                  <a:lnTo>
                    <a:pt x="146185" y="762787"/>
                  </a:lnTo>
                  <a:lnTo>
                    <a:pt x="126545" y="764575"/>
                  </a:lnTo>
                  <a:lnTo>
                    <a:pt x="114363" y="769562"/>
                  </a:lnTo>
                  <a:lnTo>
                    <a:pt x="108147" y="777184"/>
                  </a:lnTo>
                  <a:lnTo>
                    <a:pt x="106407" y="786876"/>
                  </a:lnTo>
                  <a:lnTo>
                    <a:pt x="107852" y="796254"/>
                  </a:lnTo>
                  <a:lnTo>
                    <a:pt x="112000" y="803186"/>
                  </a:lnTo>
                  <a:lnTo>
                    <a:pt x="118572" y="807483"/>
                  </a:lnTo>
                  <a:lnTo>
                    <a:pt x="127289" y="808958"/>
                  </a:lnTo>
                  <a:lnTo>
                    <a:pt x="185965" y="808958"/>
                  </a:lnTo>
                  <a:lnTo>
                    <a:pt x="185965" y="811947"/>
                  </a:lnTo>
                  <a:lnTo>
                    <a:pt x="162101" y="811947"/>
                  </a:lnTo>
                  <a:lnTo>
                    <a:pt x="152918" y="819004"/>
                  </a:lnTo>
                  <a:lnTo>
                    <a:pt x="143081" y="824745"/>
                  </a:lnTo>
                  <a:lnTo>
                    <a:pt x="132313" y="828603"/>
                  </a:lnTo>
                  <a:lnTo>
                    <a:pt x="120333" y="830014"/>
                  </a:lnTo>
                  <a:close/>
                </a:path>
                <a:path w="440690" h="876300">
                  <a:moveTo>
                    <a:pt x="185965" y="808958"/>
                  </a:moveTo>
                  <a:lnTo>
                    <a:pt x="127289" y="808958"/>
                  </a:lnTo>
                  <a:lnTo>
                    <a:pt x="134904" y="808032"/>
                  </a:lnTo>
                  <a:lnTo>
                    <a:pt x="142705" y="805320"/>
                  </a:lnTo>
                  <a:lnTo>
                    <a:pt x="150505" y="800913"/>
                  </a:lnTo>
                  <a:lnTo>
                    <a:pt x="158118" y="794906"/>
                  </a:lnTo>
                  <a:lnTo>
                    <a:pt x="158120" y="762787"/>
                  </a:lnTo>
                  <a:lnTo>
                    <a:pt x="185965" y="762787"/>
                  </a:lnTo>
                  <a:lnTo>
                    <a:pt x="185965" y="808958"/>
                  </a:lnTo>
                  <a:close/>
                </a:path>
                <a:path w="440690" h="876300">
                  <a:moveTo>
                    <a:pt x="185965" y="827002"/>
                  </a:moveTo>
                  <a:lnTo>
                    <a:pt x="164090" y="827002"/>
                  </a:lnTo>
                  <a:lnTo>
                    <a:pt x="162101" y="811947"/>
                  </a:lnTo>
                  <a:lnTo>
                    <a:pt x="185965" y="811947"/>
                  </a:lnTo>
                  <a:lnTo>
                    <a:pt x="185965" y="827002"/>
                  </a:lnTo>
                  <a:close/>
                </a:path>
                <a:path w="440690" h="876300">
                  <a:moveTo>
                    <a:pt x="279452" y="827023"/>
                  </a:moveTo>
                  <a:lnTo>
                    <a:pt x="244640" y="827023"/>
                  </a:lnTo>
                  <a:lnTo>
                    <a:pt x="202875" y="689516"/>
                  </a:lnTo>
                  <a:lnTo>
                    <a:pt x="232710" y="689516"/>
                  </a:lnTo>
                  <a:lnTo>
                    <a:pt x="258566" y="773826"/>
                  </a:lnTo>
                  <a:lnTo>
                    <a:pt x="264532" y="798918"/>
                  </a:lnTo>
                  <a:lnTo>
                    <a:pt x="291081" y="798918"/>
                  </a:lnTo>
                  <a:lnTo>
                    <a:pt x="279452" y="827023"/>
                  </a:lnTo>
                  <a:close/>
                </a:path>
                <a:path w="440690" h="876300">
                  <a:moveTo>
                    <a:pt x="291081" y="798918"/>
                  </a:moveTo>
                  <a:lnTo>
                    <a:pt x="264532" y="798918"/>
                  </a:lnTo>
                  <a:lnTo>
                    <a:pt x="273622" y="771662"/>
                  </a:lnTo>
                  <a:lnTo>
                    <a:pt x="281314" y="744217"/>
                  </a:lnTo>
                  <a:lnTo>
                    <a:pt x="287328" y="716773"/>
                  </a:lnTo>
                  <a:lnTo>
                    <a:pt x="291383" y="689516"/>
                  </a:lnTo>
                  <a:lnTo>
                    <a:pt x="321216" y="689516"/>
                  </a:lnTo>
                  <a:lnTo>
                    <a:pt x="314131" y="723988"/>
                  </a:lnTo>
                  <a:lnTo>
                    <a:pt x="304808" y="759023"/>
                  </a:lnTo>
                  <a:lnTo>
                    <a:pt x="293248" y="793681"/>
                  </a:lnTo>
                  <a:lnTo>
                    <a:pt x="291081" y="798918"/>
                  </a:lnTo>
                  <a:close/>
                </a:path>
                <a:path w="440690" h="876300">
                  <a:moveTo>
                    <a:pt x="344083" y="715594"/>
                  </a:moveTo>
                  <a:lnTo>
                    <a:pt x="377444" y="687383"/>
                  </a:lnTo>
                  <a:lnTo>
                    <a:pt x="391817" y="686506"/>
                  </a:lnTo>
                  <a:lnTo>
                    <a:pt x="414115" y="689564"/>
                  </a:lnTo>
                  <a:lnTo>
                    <a:pt x="429234" y="698173"/>
                  </a:lnTo>
                  <a:lnTo>
                    <a:pt x="435294" y="707564"/>
                  </a:lnTo>
                  <a:lnTo>
                    <a:pt x="384857" y="707564"/>
                  </a:lnTo>
                  <a:lnTo>
                    <a:pt x="373871" y="708254"/>
                  </a:lnTo>
                  <a:lnTo>
                    <a:pt x="363352" y="710074"/>
                  </a:lnTo>
                  <a:lnTo>
                    <a:pt x="353392" y="712646"/>
                  </a:lnTo>
                  <a:lnTo>
                    <a:pt x="344083" y="715594"/>
                  </a:lnTo>
                  <a:close/>
                </a:path>
                <a:path w="440690" h="876300">
                  <a:moveTo>
                    <a:pt x="373918" y="830014"/>
                  </a:moveTo>
                  <a:lnTo>
                    <a:pt x="335764" y="808032"/>
                  </a:lnTo>
                  <a:lnTo>
                    <a:pt x="333146" y="791874"/>
                  </a:lnTo>
                  <a:lnTo>
                    <a:pt x="337310" y="772224"/>
                  </a:lnTo>
                  <a:lnTo>
                    <a:pt x="350052" y="757373"/>
                  </a:lnTo>
                  <a:lnTo>
                    <a:pt x="371744" y="747979"/>
                  </a:lnTo>
                  <a:lnTo>
                    <a:pt x="402759" y="744701"/>
                  </a:lnTo>
                  <a:lnTo>
                    <a:pt x="412702" y="744701"/>
                  </a:lnTo>
                  <a:lnTo>
                    <a:pt x="412702" y="731653"/>
                  </a:lnTo>
                  <a:lnTo>
                    <a:pt x="411008" y="721114"/>
                  </a:lnTo>
                  <a:lnTo>
                    <a:pt x="405865" y="713587"/>
                  </a:lnTo>
                  <a:lnTo>
                    <a:pt x="397180" y="709070"/>
                  </a:lnTo>
                  <a:lnTo>
                    <a:pt x="384857" y="707564"/>
                  </a:lnTo>
                  <a:lnTo>
                    <a:pt x="435294" y="707564"/>
                  </a:lnTo>
                  <a:lnTo>
                    <a:pt x="437827" y="711488"/>
                  </a:lnTo>
                  <a:lnTo>
                    <a:pt x="440546" y="728662"/>
                  </a:lnTo>
                  <a:lnTo>
                    <a:pt x="440546" y="762787"/>
                  </a:lnTo>
                  <a:lnTo>
                    <a:pt x="400768" y="762787"/>
                  </a:lnTo>
                  <a:lnTo>
                    <a:pt x="381128" y="764575"/>
                  </a:lnTo>
                  <a:lnTo>
                    <a:pt x="368946" y="769562"/>
                  </a:lnTo>
                  <a:lnTo>
                    <a:pt x="362731" y="777184"/>
                  </a:lnTo>
                  <a:lnTo>
                    <a:pt x="360990" y="786876"/>
                  </a:lnTo>
                  <a:lnTo>
                    <a:pt x="362435" y="796254"/>
                  </a:lnTo>
                  <a:lnTo>
                    <a:pt x="366583" y="803186"/>
                  </a:lnTo>
                  <a:lnTo>
                    <a:pt x="373156" y="807483"/>
                  </a:lnTo>
                  <a:lnTo>
                    <a:pt x="381873" y="808958"/>
                  </a:lnTo>
                  <a:lnTo>
                    <a:pt x="440546" y="808958"/>
                  </a:lnTo>
                  <a:lnTo>
                    <a:pt x="440546" y="811947"/>
                  </a:lnTo>
                  <a:lnTo>
                    <a:pt x="416679" y="811947"/>
                  </a:lnTo>
                  <a:lnTo>
                    <a:pt x="407481" y="819004"/>
                  </a:lnTo>
                  <a:lnTo>
                    <a:pt x="397537" y="824745"/>
                  </a:lnTo>
                  <a:lnTo>
                    <a:pt x="386474" y="828603"/>
                  </a:lnTo>
                  <a:lnTo>
                    <a:pt x="373918" y="830014"/>
                  </a:lnTo>
                  <a:close/>
                </a:path>
                <a:path w="440690" h="876300">
                  <a:moveTo>
                    <a:pt x="440546" y="808958"/>
                  </a:moveTo>
                  <a:lnTo>
                    <a:pt x="381873" y="808958"/>
                  </a:lnTo>
                  <a:lnTo>
                    <a:pt x="389488" y="808032"/>
                  </a:lnTo>
                  <a:lnTo>
                    <a:pt x="397289" y="805320"/>
                  </a:lnTo>
                  <a:lnTo>
                    <a:pt x="405089" y="800913"/>
                  </a:lnTo>
                  <a:lnTo>
                    <a:pt x="412702" y="794906"/>
                  </a:lnTo>
                  <a:lnTo>
                    <a:pt x="412704" y="762787"/>
                  </a:lnTo>
                  <a:lnTo>
                    <a:pt x="440546" y="762787"/>
                  </a:lnTo>
                  <a:lnTo>
                    <a:pt x="440546" y="808958"/>
                  </a:lnTo>
                  <a:close/>
                </a:path>
                <a:path w="440690" h="876300">
                  <a:moveTo>
                    <a:pt x="440546" y="827002"/>
                  </a:moveTo>
                  <a:lnTo>
                    <a:pt x="418667" y="827002"/>
                  </a:lnTo>
                  <a:lnTo>
                    <a:pt x="416679" y="811947"/>
                  </a:lnTo>
                  <a:lnTo>
                    <a:pt x="440546" y="811947"/>
                  </a:lnTo>
                  <a:lnTo>
                    <a:pt x="440546" y="827002"/>
                  </a:lnTo>
                  <a:close/>
                </a:path>
                <a:path w="440690" h="876300">
                  <a:moveTo>
                    <a:pt x="12935" y="876206"/>
                  </a:moveTo>
                  <a:lnTo>
                    <a:pt x="0" y="860157"/>
                  </a:lnTo>
                  <a:lnTo>
                    <a:pt x="7364" y="855139"/>
                  </a:lnTo>
                  <a:lnTo>
                    <a:pt x="14170" y="849368"/>
                  </a:lnTo>
                  <a:lnTo>
                    <a:pt x="28622" y="811946"/>
                  </a:lnTo>
                  <a:lnTo>
                    <a:pt x="28840" y="796923"/>
                  </a:lnTo>
                  <a:lnTo>
                    <a:pt x="28840" y="640347"/>
                  </a:lnTo>
                  <a:lnTo>
                    <a:pt x="58675" y="640347"/>
                  </a:lnTo>
                  <a:lnTo>
                    <a:pt x="58616" y="796923"/>
                  </a:lnTo>
                  <a:lnTo>
                    <a:pt x="52809" y="840789"/>
                  </a:lnTo>
                  <a:lnTo>
                    <a:pt x="47732" y="850122"/>
                  </a:lnTo>
                  <a:lnTo>
                    <a:pt x="41044" y="858564"/>
                  </a:lnTo>
                  <a:lnTo>
                    <a:pt x="32948" y="865793"/>
                  </a:lnTo>
                  <a:lnTo>
                    <a:pt x="23548" y="871705"/>
                  </a:lnTo>
                  <a:lnTo>
                    <a:pt x="12935" y="876206"/>
                  </a:lnTo>
                  <a:close/>
                </a:path>
                <a:path w="440690" h="876300">
                  <a:moveTo>
                    <a:pt x="47755" y="850122"/>
                  </a:moveTo>
                  <a:close/>
                </a:path>
              </a:pathLst>
            </a:custGeom>
            <a:solidFill>
              <a:srgbClr val="F581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314811" y="1344892"/>
            <a:ext cx="1977445" cy="11047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179569" y="2923964"/>
            <a:ext cx="1234440" cy="1234440"/>
            <a:chOff x="1179569" y="2923964"/>
            <a:chExt cx="1234440" cy="1234440"/>
          </a:xfrm>
        </p:grpSpPr>
        <p:sp>
          <p:nvSpPr>
            <p:cNvPr id="8" name="object 8"/>
            <p:cNvSpPr/>
            <p:nvPr/>
          </p:nvSpPr>
          <p:spPr>
            <a:xfrm>
              <a:off x="1179569" y="2923964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616912" y="1233812"/>
                  </a:moveTo>
                  <a:lnTo>
                    <a:pt x="568700" y="1231956"/>
                  </a:lnTo>
                  <a:lnTo>
                    <a:pt x="521504" y="1226479"/>
                  </a:lnTo>
                  <a:lnTo>
                    <a:pt x="475459" y="1217520"/>
                  </a:lnTo>
                  <a:lnTo>
                    <a:pt x="430704" y="1205214"/>
                  </a:lnTo>
                  <a:lnTo>
                    <a:pt x="387375" y="1189699"/>
                  </a:lnTo>
                  <a:lnTo>
                    <a:pt x="345609" y="1171112"/>
                  </a:lnTo>
                  <a:lnTo>
                    <a:pt x="305544" y="1149590"/>
                  </a:lnTo>
                  <a:lnTo>
                    <a:pt x="267317" y="1125270"/>
                  </a:lnTo>
                  <a:lnTo>
                    <a:pt x="231064" y="1098289"/>
                  </a:lnTo>
                  <a:lnTo>
                    <a:pt x="196924" y="1068785"/>
                  </a:lnTo>
                  <a:lnTo>
                    <a:pt x="165033" y="1036895"/>
                  </a:lnTo>
                  <a:lnTo>
                    <a:pt x="135528" y="1002755"/>
                  </a:lnTo>
                  <a:lnTo>
                    <a:pt x="108547" y="966503"/>
                  </a:lnTo>
                  <a:lnTo>
                    <a:pt x="84226" y="928276"/>
                  </a:lnTo>
                  <a:lnTo>
                    <a:pt x="62703" y="888210"/>
                  </a:lnTo>
                  <a:lnTo>
                    <a:pt x="44115" y="846444"/>
                  </a:lnTo>
                  <a:lnTo>
                    <a:pt x="28599" y="803114"/>
                  </a:lnTo>
                  <a:lnTo>
                    <a:pt x="16292" y="758357"/>
                  </a:lnTo>
                  <a:lnTo>
                    <a:pt x="7332" y="712310"/>
                  </a:lnTo>
                  <a:lnTo>
                    <a:pt x="1855" y="665111"/>
                  </a:lnTo>
                  <a:lnTo>
                    <a:pt x="0" y="616896"/>
                  </a:lnTo>
                  <a:lnTo>
                    <a:pt x="1855" y="568686"/>
                  </a:lnTo>
                  <a:lnTo>
                    <a:pt x="7332" y="521490"/>
                  </a:lnTo>
                  <a:lnTo>
                    <a:pt x="16292" y="475447"/>
                  </a:lnTo>
                  <a:lnTo>
                    <a:pt x="28599" y="430692"/>
                  </a:lnTo>
                  <a:lnTo>
                    <a:pt x="44115" y="387364"/>
                  </a:lnTo>
                  <a:lnTo>
                    <a:pt x="62703" y="345600"/>
                  </a:lnTo>
                  <a:lnTo>
                    <a:pt x="84226" y="305536"/>
                  </a:lnTo>
                  <a:lnTo>
                    <a:pt x="108547" y="267309"/>
                  </a:lnTo>
                  <a:lnTo>
                    <a:pt x="135528" y="231058"/>
                  </a:lnTo>
                  <a:lnTo>
                    <a:pt x="165033" y="196918"/>
                  </a:lnTo>
                  <a:lnTo>
                    <a:pt x="196924" y="165028"/>
                  </a:lnTo>
                  <a:lnTo>
                    <a:pt x="231064" y="135524"/>
                  </a:lnTo>
                  <a:lnTo>
                    <a:pt x="267317" y="108543"/>
                  </a:lnTo>
                  <a:lnTo>
                    <a:pt x="305544" y="84223"/>
                  </a:lnTo>
                  <a:lnTo>
                    <a:pt x="345609" y="62701"/>
                  </a:lnTo>
                  <a:lnTo>
                    <a:pt x="387375" y="44114"/>
                  </a:lnTo>
                  <a:lnTo>
                    <a:pt x="430704" y="28598"/>
                  </a:lnTo>
                  <a:lnTo>
                    <a:pt x="475459" y="16292"/>
                  </a:lnTo>
                  <a:lnTo>
                    <a:pt x="521504" y="7332"/>
                  </a:lnTo>
                  <a:lnTo>
                    <a:pt x="568700" y="1855"/>
                  </a:lnTo>
                  <a:lnTo>
                    <a:pt x="616912" y="0"/>
                  </a:lnTo>
                  <a:lnTo>
                    <a:pt x="665122" y="1855"/>
                  </a:lnTo>
                  <a:lnTo>
                    <a:pt x="712319" y="7332"/>
                  </a:lnTo>
                  <a:lnTo>
                    <a:pt x="758363" y="16292"/>
                  </a:lnTo>
                  <a:lnTo>
                    <a:pt x="803118" y="28598"/>
                  </a:lnTo>
                  <a:lnTo>
                    <a:pt x="846447" y="44114"/>
                  </a:lnTo>
                  <a:lnTo>
                    <a:pt x="888212" y="62701"/>
                  </a:lnTo>
                  <a:lnTo>
                    <a:pt x="928277" y="84223"/>
                  </a:lnTo>
                  <a:lnTo>
                    <a:pt x="966504" y="108543"/>
                  </a:lnTo>
                  <a:lnTo>
                    <a:pt x="1002756" y="135524"/>
                  </a:lnTo>
                  <a:lnTo>
                    <a:pt x="1036897" y="165028"/>
                  </a:lnTo>
                  <a:lnTo>
                    <a:pt x="1068788" y="196918"/>
                  </a:lnTo>
                  <a:lnTo>
                    <a:pt x="1098292" y="231058"/>
                  </a:lnTo>
                  <a:lnTo>
                    <a:pt x="1125274" y="267309"/>
                  </a:lnTo>
                  <a:lnTo>
                    <a:pt x="1149594" y="305536"/>
                  </a:lnTo>
                  <a:lnTo>
                    <a:pt x="1171117" y="345600"/>
                  </a:lnTo>
                  <a:lnTo>
                    <a:pt x="1189705" y="387364"/>
                  </a:lnTo>
                  <a:lnTo>
                    <a:pt x="1205221" y="430692"/>
                  </a:lnTo>
                  <a:lnTo>
                    <a:pt x="1217528" y="475447"/>
                  </a:lnTo>
                  <a:lnTo>
                    <a:pt x="1226488" y="521490"/>
                  </a:lnTo>
                  <a:lnTo>
                    <a:pt x="1231965" y="568686"/>
                  </a:lnTo>
                  <a:lnTo>
                    <a:pt x="1233821" y="616897"/>
                  </a:lnTo>
                  <a:lnTo>
                    <a:pt x="1231965" y="665111"/>
                  </a:lnTo>
                  <a:lnTo>
                    <a:pt x="1226488" y="712310"/>
                  </a:lnTo>
                  <a:lnTo>
                    <a:pt x="1217528" y="758357"/>
                  </a:lnTo>
                  <a:lnTo>
                    <a:pt x="1205221" y="803114"/>
                  </a:lnTo>
                  <a:lnTo>
                    <a:pt x="1189705" y="846444"/>
                  </a:lnTo>
                  <a:lnTo>
                    <a:pt x="1171117" y="888210"/>
                  </a:lnTo>
                  <a:lnTo>
                    <a:pt x="1149594" y="928276"/>
                  </a:lnTo>
                  <a:lnTo>
                    <a:pt x="1125274" y="966503"/>
                  </a:lnTo>
                  <a:lnTo>
                    <a:pt x="1098292" y="1002755"/>
                  </a:lnTo>
                  <a:lnTo>
                    <a:pt x="1068788" y="1036895"/>
                  </a:lnTo>
                  <a:lnTo>
                    <a:pt x="1036897" y="1068785"/>
                  </a:lnTo>
                  <a:lnTo>
                    <a:pt x="1002756" y="1098289"/>
                  </a:lnTo>
                  <a:lnTo>
                    <a:pt x="966504" y="1125270"/>
                  </a:lnTo>
                  <a:lnTo>
                    <a:pt x="928277" y="1149590"/>
                  </a:lnTo>
                  <a:lnTo>
                    <a:pt x="888212" y="1171112"/>
                  </a:lnTo>
                  <a:lnTo>
                    <a:pt x="846447" y="1189699"/>
                  </a:lnTo>
                  <a:lnTo>
                    <a:pt x="803118" y="1205214"/>
                  </a:lnTo>
                  <a:lnTo>
                    <a:pt x="758363" y="1217520"/>
                  </a:lnTo>
                  <a:lnTo>
                    <a:pt x="712319" y="1226479"/>
                  </a:lnTo>
                  <a:lnTo>
                    <a:pt x="665122" y="1231956"/>
                  </a:lnTo>
                  <a:lnTo>
                    <a:pt x="616912" y="1233812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70197" y="3125175"/>
              <a:ext cx="857249" cy="8572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2325594" y="4157776"/>
            <a:ext cx="1485900" cy="1234440"/>
            <a:chOff x="12325594" y="4157776"/>
            <a:chExt cx="1485900" cy="1234440"/>
          </a:xfrm>
        </p:grpSpPr>
        <p:sp>
          <p:nvSpPr>
            <p:cNvPr id="11" name="object 11"/>
            <p:cNvSpPr/>
            <p:nvPr/>
          </p:nvSpPr>
          <p:spPr>
            <a:xfrm>
              <a:off x="12449992" y="415777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5" y="1231974"/>
                  </a:lnTo>
                  <a:lnTo>
                    <a:pt x="521499" y="1226497"/>
                  </a:lnTo>
                  <a:lnTo>
                    <a:pt x="475455" y="1217536"/>
                  </a:lnTo>
                  <a:lnTo>
                    <a:pt x="430700" y="1205229"/>
                  </a:lnTo>
                  <a:lnTo>
                    <a:pt x="387371" y="1189713"/>
                  </a:lnTo>
                  <a:lnTo>
                    <a:pt x="345605" y="1171124"/>
                  </a:lnTo>
                  <a:lnTo>
                    <a:pt x="305540" y="1149601"/>
                  </a:lnTo>
                  <a:lnTo>
                    <a:pt x="267312" y="1125280"/>
                  </a:lnTo>
                  <a:lnTo>
                    <a:pt x="231060" y="1098298"/>
                  </a:lnTo>
                  <a:lnTo>
                    <a:pt x="196919" y="1068793"/>
                  </a:lnTo>
                  <a:lnTo>
                    <a:pt x="165027" y="1036901"/>
                  </a:lnTo>
                  <a:lnTo>
                    <a:pt x="135522" y="1002760"/>
                  </a:lnTo>
                  <a:lnTo>
                    <a:pt x="108540" y="966508"/>
                  </a:lnTo>
                  <a:lnTo>
                    <a:pt x="84219" y="928280"/>
                  </a:lnTo>
                  <a:lnTo>
                    <a:pt x="62696" y="888215"/>
                  </a:lnTo>
                  <a:lnTo>
                    <a:pt x="44107" y="846449"/>
                  </a:lnTo>
                  <a:lnTo>
                    <a:pt x="28591" y="803120"/>
                  </a:lnTo>
                  <a:lnTo>
                    <a:pt x="16284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4" y="475464"/>
                  </a:lnTo>
                  <a:lnTo>
                    <a:pt x="28591" y="430709"/>
                  </a:lnTo>
                  <a:lnTo>
                    <a:pt x="44107" y="387380"/>
                  </a:lnTo>
                  <a:lnTo>
                    <a:pt x="62696" y="345614"/>
                  </a:lnTo>
                  <a:lnTo>
                    <a:pt x="84219" y="305549"/>
                  </a:lnTo>
                  <a:lnTo>
                    <a:pt x="108540" y="267321"/>
                  </a:lnTo>
                  <a:lnTo>
                    <a:pt x="135522" y="231069"/>
                  </a:lnTo>
                  <a:lnTo>
                    <a:pt x="165027" y="196928"/>
                  </a:lnTo>
                  <a:lnTo>
                    <a:pt x="196919" y="165036"/>
                  </a:lnTo>
                  <a:lnTo>
                    <a:pt x="231060" y="135531"/>
                  </a:lnTo>
                  <a:lnTo>
                    <a:pt x="267312" y="108549"/>
                  </a:lnTo>
                  <a:lnTo>
                    <a:pt x="305540" y="84228"/>
                  </a:lnTo>
                  <a:lnTo>
                    <a:pt x="345605" y="62705"/>
                  </a:lnTo>
                  <a:lnTo>
                    <a:pt x="387371" y="44116"/>
                  </a:lnTo>
                  <a:lnTo>
                    <a:pt x="430700" y="28600"/>
                  </a:lnTo>
                  <a:lnTo>
                    <a:pt x="475455" y="16293"/>
                  </a:lnTo>
                  <a:lnTo>
                    <a:pt x="521499" y="7332"/>
                  </a:lnTo>
                  <a:lnTo>
                    <a:pt x="568695" y="1856"/>
                  </a:lnTo>
                  <a:lnTo>
                    <a:pt x="616903" y="0"/>
                  </a:lnTo>
                  <a:lnTo>
                    <a:pt x="665120" y="1856"/>
                  </a:lnTo>
                  <a:lnTo>
                    <a:pt x="712319" y="7332"/>
                  </a:lnTo>
                  <a:lnTo>
                    <a:pt x="758366" y="16293"/>
                  </a:lnTo>
                  <a:lnTo>
                    <a:pt x="803123" y="28600"/>
                  </a:lnTo>
                  <a:lnTo>
                    <a:pt x="846453" y="44116"/>
                  </a:lnTo>
                  <a:lnTo>
                    <a:pt x="888219" y="62705"/>
                  </a:lnTo>
                  <a:lnTo>
                    <a:pt x="928285" y="84228"/>
                  </a:lnTo>
                  <a:lnTo>
                    <a:pt x="966512" y="108549"/>
                  </a:lnTo>
                  <a:lnTo>
                    <a:pt x="1002764" y="135531"/>
                  </a:lnTo>
                  <a:lnTo>
                    <a:pt x="1036904" y="165036"/>
                  </a:lnTo>
                  <a:lnTo>
                    <a:pt x="1068795" y="196928"/>
                  </a:lnTo>
                  <a:lnTo>
                    <a:pt x="1098299" y="231069"/>
                  </a:lnTo>
                  <a:lnTo>
                    <a:pt x="1125279" y="267321"/>
                  </a:lnTo>
                  <a:lnTo>
                    <a:pt x="1149599" y="305549"/>
                  </a:lnTo>
                  <a:lnTo>
                    <a:pt x="1171121" y="345614"/>
                  </a:lnTo>
                  <a:lnTo>
                    <a:pt x="1189708" y="387380"/>
                  </a:lnTo>
                  <a:lnTo>
                    <a:pt x="1205223" y="430709"/>
                  </a:lnTo>
                  <a:lnTo>
                    <a:pt x="1217529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9" y="758365"/>
                  </a:lnTo>
                  <a:lnTo>
                    <a:pt x="1205223" y="803120"/>
                  </a:lnTo>
                  <a:lnTo>
                    <a:pt x="1189708" y="846449"/>
                  </a:lnTo>
                  <a:lnTo>
                    <a:pt x="1171121" y="888215"/>
                  </a:lnTo>
                  <a:lnTo>
                    <a:pt x="1149599" y="928280"/>
                  </a:lnTo>
                  <a:lnTo>
                    <a:pt x="1125279" y="966508"/>
                  </a:lnTo>
                  <a:lnTo>
                    <a:pt x="1098299" y="1002760"/>
                  </a:lnTo>
                  <a:lnTo>
                    <a:pt x="1068795" y="1036901"/>
                  </a:lnTo>
                  <a:lnTo>
                    <a:pt x="1036904" y="1068793"/>
                  </a:lnTo>
                  <a:lnTo>
                    <a:pt x="1002764" y="1098298"/>
                  </a:lnTo>
                  <a:lnTo>
                    <a:pt x="966512" y="1125280"/>
                  </a:lnTo>
                  <a:lnTo>
                    <a:pt x="928285" y="1149601"/>
                  </a:lnTo>
                  <a:lnTo>
                    <a:pt x="888219" y="1171124"/>
                  </a:lnTo>
                  <a:lnTo>
                    <a:pt x="846453" y="1189713"/>
                  </a:lnTo>
                  <a:lnTo>
                    <a:pt x="803123" y="1205229"/>
                  </a:lnTo>
                  <a:lnTo>
                    <a:pt x="758366" y="1217536"/>
                  </a:lnTo>
                  <a:lnTo>
                    <a:pt x="712319" y="1226497"/>
                  </a:lnTo>
                  <a:lnTo>
                    <a:pt x="665120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25594" y="4271162"/>
              <a:ext cx="1485899" cy="10096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6149318" y="2602769"/>
            <a:ext cx="1234440" cy="1233805"/>
            <a:chOff x="16149318" y="2602769"/>
            <a:chExt cx="1234440" cy="1233805"/>
          </a:xfrm>
        </p:grpSpPr>
        <p:sp>
          <p:nvSpPr>
            <p:cNvPr id="14" name="object 14"/>
            <p:cNvSpPr/>
            <p:nvPr/>
          </p:nvSpPr>
          <p:spPr>
            <a:xfrm>
              <a:off x="16149318" y="2602769"/>
              <a:ext cx="1234440" cy="1233805"/>
            </a:xfrm>
            <a:custGeom>
              <a:avLst/>
              <a:gdLst/>
              <a:ahLst/>
              <a:cxnLst/>
              <a:rect l="l" t="t" r="r" b="b"/>
              <a:pathLst>
                <a:path w="1234440" h="1233804">
                  <a:moveTo>
                    <a:pt x="616906" y="1233808"/>
                  </a:moveTo>
                  <a:lnTo>
                    <a:pt x="568691" y="1231952"/>
                  </a:lnTo>
                  <a:lnTo>
                    <a:pt x="521492" y="1226476"/>
                  </a:lnTo>
                  <a:lnTo>
                    <a:pt x="475445" y="1217517"/>
                  </a:lnTo>
                  <a:lnTo>
                    <a:pt x="430688" y="1205211"/>
                  </a:lnTo>
                  <a:lnTo>
                    <a:pt x="387358" y="1189696"/>
                  </a:lnTo>
                  <a:lnTo>
                    <a:pt x="345592" y="1171109"/>
                  </a:lnTo>
                  <a:lnTo>
                    <a:pt x="305526" y="1149588"/>
                  </a:lnTo>
                  <a:lnTo>
                    <a:pt x="267299" y="1125268"/>
                  </a:lnTo>
                  <a:lnTo>
                    <a:pt x="231047" y="1098289"/>
                  </a:lnTo>
                  <a:lnTo>
                    <a:pt x="196907" y="1068786"/>
                  </a:lnTo>
                  <a:lnTo>
                    <a:pt x="165016" y="1036896"/>
                  </a:lnTo>
                  <a:lnTo>
                    <a:pt x="135512" y="1002758"/>
                  </a:lnTo>
                  <a:lnTo>
                    <a:pt x="108532" y="966507"/>
                  </a:lnTo>
                  <a:lnTo>
                    <a:pt x="84212" y="928281"/>
                  </a:lnTo>
                  <a:lnTo>
                    <a:pt x="62690" y="888218"/>
                  </a:lnTo>
                  <a:lnTo>
                    <a:pt x="44103" y="846454"/>
                  </a:lnTo>
                  <a:lnTo>
                    <a:pt x="28588" y="803127"/>
                  </a:lnTo>
                  <a:lnTo>
                    <a:pt x="16282" y="758373"/>
                  </a:lnTo>
                  <a:lnTo>
                    <a:pt x="7323" y="712329"/>
                  </a:lnTo>
                  <a:lnTo>
                    <a:pt x="1846" y="665134"/>
                  </a:lnTo>
                  <a:lnTo>
                    <a:pt x="0" y="617161"/>
                  </a:lnTo>
                  <a:lnTo>
                    <a:pt x="0" y="616686"/>
                  </a:lnTo>
                  <a:lnTo>
                    <a:pt x="1846" y="568711"/>
                  </a:lnTo>
                  <a:lnTo>
                    <a:pt x="7323" y="521513"/>
                  </a:lnTo>
                  <a:lnTo>
                    <a:pt x="16282" y="475467"/>
                  </a:lnTo>
                  <a:lnTo>
                    <a:pt x="28588" y="430710"/>
                  </a:lnTo>
                  <a:lnTo>
                    <a:pt x="44103" y="387380"/>
                  </a:lnTo>
                  <a:lnTo>
                    <a:pt x="62690" y="345613"/>
                  </a:lnTo>
                  <a:lnTo>
                    <a:pt x="84212" y="305548"/>
                  </a:lnTo>
                  <a:lnTo>
                    <a:pt x="108532" y="267320"/>
                  </a:lnTo>
                  <a:lnTo>
                    <a:pt x="135512" y="231067"/>
                  </a:lnTo>
                  <a:lnTo>
                    <a:pt x="165016" y="196926"/>
                  </a:lnTo>
                  <a:lnTo>
                    <a:pt x="196907" y="165034"/>
                  </a:lnTo>
                  <a:lnTo>
                    <a:pt x="231047" y="135529"/>
                  </a:lnTo>
                  <a:lnTo>
                    <a:pt x="267299" y="108547"/>
                  </a:lnTo>
                  <a:lnTo>
                    <a:pt x="305526" y="84226"/>
                  </a:lnTo>
                  <a:lnTo>
                    <a:pt x="345592" y="62703"/>
                  </a:lnTo>
                  <a:lnTo>
                    <a:pt x="387358" y="44115"/>
                  </a:lnTo>
                  <a:lnTo>
                    <a:pt x="430688" y="28599"/>
                  </a:lnTo>
                  <a:lnTo>
                    <a:pt x="475445" y="16292"/>
                  </a:lnTo>
                  <a:lnTo>
                    <a:pt x="521492" y="7332"/>
                  </a:lnTo>
                  <a:lnTo>
                    <a:pt x="568691" y="1855"/>
                  </a:lnTo>
                  <a:lnTo>
                    <a:pt x="616902" y="0"/>
                  </a:lnTo>
                  <a:lnTo>
                    <a:pt x="665116" y="1855"/>
                  </a:lnTo>
                  <a:lnTo>
                    <a:pt x="712312" y="7332"/>
                  </a:lnTo>
                  <a:lnTo>
                    <a:pt x="758356" y="16292"/>
                  </a:lnTo>
                  <a:lnTo>
                    <a:pt x="803111" y="28599"/>
                  </a:lnTo>
                  <a:lnTo>
                    <a:pt x="846440" y="44115"/>
                  </a:lnTo>
                  <a:lnTo>
                    <a:pt x="888206" y="62703"/>
                  </a:lnTo>
                  <a:lnTo>
                    <a:pt x="928271" y="84226"/>
                  </a:lnTo>
                  <a:lnTo>
                    <a:pt x="966499" y="108547"/>
                  </a:lnTo>
                  <a:lnTo>
                    <a:pt x="1002751" y="135529"/>
                  </a:lnTo>
                  <a:lnTo>
                    <a:pt x="1036892" y="165034"/>
                  </a:lnTo>
                  <a:lnTo>
                    <a:pt x="1068784" y="196926"/>
                  </a:lnTo>
                  <a:lnTo>
                    <a:pt x="1098289" y="231067"/>
                  </a:lnTo>
                  <a:lnTo>
                    <a:pt x="1125271" y="267320"/>
                  </a:lnTo>
                  <a:lnTo>
                    <a:pt x="1149592" y="305548"/>
                  </a:lnTo>
                  <a:lnTo>
                    <a:pt x="1171115" y="345613"/>
                  </a:lnTo>
                  <a:lnTo>
                    <a:pt x="1189704" y="387380"/>
                  </a:lnTo>
                  <a:lnTo>
                    <a:pt x="1205220" y="430710"/>
                  </a:lnTo>
                  <a:lnTo>
                    <a:pt x="1217527" y="475467"/>
                  </a:lnTo>
                  <a:lnTo>
                    <a:pt x="1226488" y="521513"/>
                  </a:lnTo>
                  <a:lnTo>
                    <a:pt x="1231965" y="568711"/>
                  </a:lnTo>
                  <a:lnTo>
                    <a:pt x="1233812" y="616686"/>
                  </a:lnTo>
                  <a:lnTo>
                    <a:pt x="1233812" y="617161"/>
                  </a:lnTo>
                  <a:lnTo>
                    <a:pt x="1231965" y="665134"/>
                  </a:lnTo>
                  <a:lnTo>
                    <a:pt x="1226488" y="712329"/>
                  </a:lnTo>
                  <a:lnTo>
                    <a:pt x="1217527" y="758373"/>
                  </a:lnTo>
                  <a:lnTo>
                    <a:pt x="1205220" y="803127"/>
                  </a:lnTo>
                  <a:lnTo>
                    <a:pt x="1189704" y="846454"/>
                  </a:lnTo>
                  <a:lnTo>
                    <a:pt x="1171115" y="888218"/>
                  </a:lnTo>
                  <a:lnTo>
                    <a:pt x="1149592" y="928281"/>
                  </a:lnTo>
                  <a:lnTo>
                    <a:pt x="1125271" y="966507"/>
                  </a:lnTo>
                  <a:lnTo>
                    <a:pt x="1098289" y="1002758"/>
                  </a:lnTo>
                  <a:lnTo>
                    <a:pt x="1068784" y="1036896"/>
                  </a:lnTo>
                  <a:lnTo>
                    <a:pt x="1036892" y="1068786"/>
                  </a:lnTo>
                  <a:lnTo>
                    <a:pt x="1002751" y="1098289"/>
                  </a:lnTo>
                  <a:lnTo>
                    <a:pt x="966499" y="1125268"/>
                  </a:lnTo>
                  <a:lnTo>
                    <a:pt x="928271" y="1149588"/>
                  </a:lnTo>
                  <a:lnTo>
                    <a:pt x="888206" y="1171109"/>
                  </a:lnTo>
                  <a:lnTo>
                    <a:pt x="846440" y="1189696"/>
                  </a:lnTo>
                  <a:lnTo>
                    <a:pt x="803111" y="1205211"/>
                  </a:lnTo>
                  <a:lnTo>
                    <a:pt x="758356" y="1217517"/>
                  </a:lnTo>
                  <a:lnTo>
                    <a:pt x="712312" y="1226476"/>
                  </a:lnTo>
                  <a:lnTo>
                    <a:pt x="665116" y="1231952"/>
                  </a:lnTo>
                  <a:lnTo>
                    <a:pt x="616906" y="1233808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291011" y="2744479"/>
              <a:ext cx="952499" cy="952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10852808" y="2294857"/>
            <a:ext cx="1233812" cy="1233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0013319" y="4157776"/>
            <a:ext cx="1590675" cy="1234440"/>
            <a:chOff x="10013319" y="4157776"/>
            <a:chExt cx="1590675" cy="1234440"/>
          </a:xfrm>
        </p:grpSpPr>
        <p:sp>
          <p:nvSpPr>
            <p:cNvPr id="18" name="object 18"/>
            <p:cNvSpPr/>
            <p:nvPr/>
          </p:nvSpPr>
          <p:spPr>
            <a:xfrm>
              <a:off x="10190600" y="415777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39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5" y="1231974"/>
                  </a:lnTo>
                  <a:lnTo>
                    <a:pt x="521499" y="1226497"/>
                  </a:lnTo>
                  <a:lnTo>
                    <a:pt x="475455" y="1217536"/>
                  </a:lnTo>
                  <a:lnTo>
                    <a:pt x="430700" y="1205229"/>
                  </a:lnTo>
                  <a:lnTo>
                    <a:pt x="387371" y="1189713"/>
                  </a:lnTo>
                  <a:lnTo>
                    <a:pt x="345605" y="1171124"/>
                  </a:lnTo>
                  <a:lnTo>
                    <a:pt x="305540" y="1149601"/>
                  </a:lnTo>
                  <a:lnTo>
                    <a:pt x="267312" y="1125280"/>
                  </a:lnTo>
                  <a:lnTo>
                    <a:pt x="231060" y="1098298"/>
                  </a:lnTo>
                  <a:lnTo>
                    <a:pt x="196919" y="1068793"/>
                  </a:lnTo>
                  <a:lnTo>
                    <a:pt x="165027" y="1036901"/>
                  </a:lnTo>
                  <a:lnTo>
                    <a:pt x="135522" y="1002760"/>
                  </a:lnTo>
                  <a:lnTo>
                    <a:pt x="108540" y="966508"/>
                  </a:lnTo>
                  <a:lnTo>
                    <a:pt x="84219" y="928280"/>
                  </a:lnTo>
                  <a:lnTo>
                    <a:pt x="62696" y="888215"/>
                  </a:lnTo>
                  <a:lnTo>
                    <a:pt x="44107" y="846449"/>
                  </a:lnTo>
                  <a:lnTo>
                    <a:pt x="28591" y="803120"/>
                  </a:lnTo>
                  <a:lnTo>
                    <a:pt x="16284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4" y="475464"/>
                  </a:lnTo>
                  <a:lnTo>
                    <a:pt x="28591" y="430709"/>
                  </a:lnTo>
                  <a:lnTo>
                    <a:pt x="44107" y="387380"/>
                  </a:lnTo>
                  <a:lnTo>
                    <a:pt x="62696" y="345614"/>
                  </a:lnTo>
                  <a:lnTo>
                    <a:pt x="84219" y="305549"/>
                  </a:lnTo>
                  <a:lnTo>
                    <a:pt x="108540" y="267321"/>
                  </a:lnTo>
                  <a:lnTo>
                    <a:pt x="135522" y="231069"/>
                  </a:lnTo>
                  <a:lnTo>
                    <a:pt x="165027" y="196928"/>
                  </a:lnTo>
                  <a:lnTo>
                    <a:pt x="196919" y="165036"/>
                  </a:lnTo>
                  <a:lnTo>
                    <a:pt x="231060" y="135531"/>
                  </a:lnTo>
                  <a:lnTo>
                    <a:pt x="267312" y="108549"/>
                  </a:lnTo>
                  <a:lnTo>
                    <a:pt x="305540" y="84228"/>
                  </a:lnTo>
                  <a:lnTo>
                    <a:pt x="345605" y="62705"/>
                  </a:lnTo>
                  <a:lnTo>
                    <a:pt x="387371" y="44116"/>
                  </a:lnTo>
                  <a:lnTo>
                    <a:pt x="430700" y="28600"/>
                  </a:lnTo>
                  <a:lnTo>
                    <a:pt x="475455" y="16293"/>
                  </a:lnTo>
                  <a:lnTo>
                    <a:pt x="521499" y="7332"/>
                  </a:lnTo>
                  <a:lnTo>
                    <a:pt x="568695" y="1856"/>
                  </a:lnTo>
                  <a:lnTo>
                    <a:pt x="616903" y="0"/>
                  </a:lnTo>
                  <a:lnTo>
                    <a:pt x="665116" y="1856"/>
                  </a:lnTo>
                  <a:lnTo>
                    <a:pt x="712312" y="7332"/>
                  </a:lnTo>
                  <a:lnTo>
                    <a:pt x="758356" y="16293"/>
                  </a:lnTo>
                  <a:lnTo>
                    <a:pt x="803111" y="28600"/>
                  </a:lnTo>
                  <a:lnTo>
                    <a:pt x="846440" y="44116"/>
                  </a:lnTo>
                  <a:lnTo>
                    <a:pt x="888206" y="62705"/>
                  </a:lnTo>
                  <a:lnTo>
                    <a:pt x="928271" y="84228"/>
                  </a:lnTo>
                  <a:lnTo>
                    <a:pt x="966499" y="108549"/>
                  </a:lnTo>
                  <a:lnTo>
                    <a:pt x="1002751" y="135531"/>
                  </a:lnTo>
                  <a:lnTo>
                    <a:pt x="1036892" y="165036"/>
                  </a:lnTo>
                  <a:lnTo>
                    <a:pt x="1068784" y="196928"/>
                  </a:lnTo>
                  <a:lnTo>
                    <a:pt x="1098289" y="231069"/>
                  </a:lnTo>
                  <a:lnTo>
                    <a:pt x="1125271" y="267321"/>
                  </a:lnTo>
                  <a:lnTo>
                    <a:pt x="1149592" y="305549"/>
                  </a:lnTo>
                  <a:lnTo>
                    <a:pt x="1171115" y="345614"/>
                  </a:lnTo>
                  <a:lnTo>
                    <a:pt x="1189704" y="387380"/>
                  </a:lnTo>
                  <a:lnTo>
                    <a:pt x="1205220" y="430709"/>
                  </a:lnTo>
                  <a:lnTo>
                    <a:pt x="1217527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7" y="758365"/>
                  </a:lnTo>
                  <a:lnTo>
                    <a:pt x="1205220" y="803120"/>
                  </a:lnTo>
                  <a:lnTo>
                    <a:pt x="1189704" y="846449"/>
                  </a:lnTo>
                  <a:lnTo>
                    <a:pt x="1171115" y="888215"/>
                  </a:lnTo>
                  <a:lnTo>
                    <a:pt x="1149592" y="928280"/>
                  </a:lnTo>
                  <a:lnTo>
                    <a:pt x="1125271" y="966508"/>
                  </a:lnTo>
                  <a:lnTo>
                    <a:pt x="1098289" y="1002760"/>
                  </a:lnTo>
                  <a:lnTo>
                    <a:pt x="1068784" y="1036901"/>
                  </a:lnTo>
                  <a:lnTo>
                    <a:pt x="1036892" y="1068793"/>
                  </a:lnTo>
                  <a:lnTo>
                    <a:pt x="1002751" y="1098298"/>
                  </a:lnTo>
                  <a:lnTo>
                    <a:pt x="966499" y="1125280"/>
                  </a:lnTo>
                  <a:lnTo>
                    <a:pt x="928271" y="1149601"/>
                  </a:lnTo>
                  <a:lnTo>
                    <a:pt x="888206" y="1171124"/>
                  </a:lnTo>
                  <a:lnTo>
                    <a:pt x="846440" y="1189713"/>
                  </a:lnTo>
                  <a:lnTo>
                    <a:pt x="803111" y="1205229"/>
                  </a:lnTo>
                  <a:lnTo>
                    <a:pt x="758356" y="1217536"/>
                  </a:lnTo>
                  <a:lnTo>
                    <a:pt x="712312" y="1226497"/>
                  </a:lnTo>
                  <a:lnTo>
                    <a:pt x="665116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013319" y="4267306"/>
              <a:ext cx="1590674" cy="10191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14534205" y="3764553"/>
            <a:ext cx="1233805" cy="1234440"/>
            <a:chOff x="14534205" y="3764553"/>
            <a:chExt cx="1233805" cy="1234440"/>
          </a:xfrm>
        </p:grpSpPr>
        <p:sp>
          <p:nvSpPr>
            <p:cNvPr id="21" name="object 21"/>
            <p:cNvSpPr/>
            <p:nvPr/>
          </p:nvSpPr>
          <p:spPr>
            <a:xfrm>
              <a:off x="14534205" y="3764553"/>
              <a:ext cx="1233805" cy="1234440"/>
            </a:xfrm>
            <a:custGeom>
              <a:avLst/>
              <a:gdLst/>
              <a:ahLst/>
              <a:cxnLst/>
              <a:rect l="l" t="t" r="r" b="b"/>
              <a:pathLst>
                <a:path w="1233805" h="1234439">
                  <a:moveTo>
                    <a:pt x="617121" y="1233820"/>
                  </a:moveTo>
                  <a:lnTo>
                    <a:pt x="616646" y="1233820"/>
                  </a:lnTo>
                  <a:lnTo>
                    <a:pt x="568673" y="1231973"/>
                  </a:lnTo>
                  <a:lnTo>
                    <a:pt x="521477" y="1226497"/>
                  </a:lnTo>
                  <a:lnTo>
                    <a:pt x="475434" y="1217536"/>
                  </a:lnTo>
                  <a:lnTo>
                    <a:pt x="430680" y="1205229"/>
                  </a:lnTo>
                  <a:lnTo>
                    <a:pt x="387353" y="1189713"/>
                  </a:lnTo>
                  <a:lnTo>
                    <a:pt x="345589" y="1171124"/>
                  </a:lnTo>
                  <a:lnTo>
                    <a:pt x="305525" y="1149601"/>
                  </a:lnTo>
                  <a:lnTo>
                    <a:pt x="267300" y="1125280"/>
                  </a:lnTo>
                  <a:lnTo>
                    <a:pt x="231049" y="1098298"/>
                  </a:lnTo>
                  <a:lnTo>
                    <a:pt x="196911" y="1068793"/>
                  </a:lnTo>
                  <a:lnTo>
                    <a:pt x="165021" y="1036901"/>
                  </a:lnTo>
                  <a:lnTo>
                    <a:pt x="135518" y="1002760"/>
                  </a:lnTo>
                  <a:lnTo>
                    <a:pt x="108538" y="966508"/>
                  </a:lnTo>
                  <a:lnTo>
                    <a:pt x="84219" y="928280"/>
                  </a:lnTo>
                  <a:lnTo>
                    <a:pt x="62698" y="888215"/>
                  </a:lnTo>
                  <a:lnTo>
                    <a:pt x="44111" y="846449"/>
                  </a:lnTo>
                  <a:lnTo>
                    <a:pt x="28596" y="803120"/>
                  </a:lnTo>
                  <a:lnTo>
                    <a:pt x="16290" y="758365"/>
                  </a:lnTo>
                  <a:lnTo>
                    <a:pt x="7331" y="712321"/>
                  </a:lnTo>
                  <a:lnTo>
                    <a:pt x="1854" y="665125"/>
                  </a:lnTo>
                  <a:lnTo>
                    <a:pt x="0" y="616943"/>
                  </a:lnTo>
                  <a:lnTo>
                    <a:pt x="1854" y="568704"/>
                  </a:lnTo>
                  <a:lnTo>
                    <a:pt x="7331" y="521508"/>
                  </a:lnTo>
                  <a:lnTo>
                    <a:pt x="16290" y="475464"/>
                  </a:lnTo>
                  <a:lnTo>
                    <a:pt x="28596" y="430709"/>
                  </a:lnTo>
                  <a:lnTo>
                    <a:pt x="44111" y="387380"/>
                  </a:lnTo>
                  <a:lnTo>
                    <a:pt x="62698" y="345614"/>
                  </a:lnTo>
                  <a:lnTo>
                    <a:pt x="84219" y="305549"/>
                  </a:lnTo>
                  <a:lnTo>
                    <a:pt x="108538" y="267321"/>
                  </a:lnTo>
                  <a:lnTo>
                    <a:pt x="135518" y="231069"/>
                  </a:lnTo>
                  <a:lnTo>
                    <a:pt x="165021" y="196928"/>
                  </a:lnTo>
                  <a:lnTo>
                    <a:pt x="196911" y="165036"/>
                  </a:lnTo>
                  <a:lnTo>
                    <a:pt x="231049" y="135531"/>
                  </a:lnTo>
                  <a:lnTo>
                    <a:pt x="267300" y="108549"/>
                  </a:lnTo>
                  <a:lnTo>
                    <a:pt x="305525" y="84228"/>
                  </a:lnTo>
                  <a:lnTo>
                    <a:pt x="345589" y="62705"/>
                  </a:lnTo>
                  <a:lnTo>
                    <a:pt x="387353" y="44116"/>
                  </a:lnTo>
                  <a:lnTo>
                    <a:pt x="430680" y="28600"/>
                  </a:lnTo>
                  <a:lnTo>
                    <a:pt x="475434" y="16293"/>
                  </a:lnTo>
                  <a:lnTo>
                    <a:pt x="521477" y="7332"/>
                  </a:lnTo>
                  <a:lnTo>
                    <a:pt x="568673" y="1855"/>
                  </a:lnTo>
                  <a:lnTo>
                    <a:pt x="616877" y="0"/>
                  </a:lnTo>
                  <a:lnTo>
                    <a:pt x="665098" y="1855"/>
                  </a:lnTo>
                  <a:lnTo>
                    <a:pt x="712297" y="7332"/>
                  </a:lnTo>
                  <a:lnTo>
                    <a:pt x="758343" y="16293"/>
                  </a:lnTo>
                  <a:lnTo>
                    <a:pt x="803100" y="28600"/>
                  </a:lnTo>
                  <a:lnTo>
                    <a:pt x="846430" y="44116"/>
                  </a:lnTo>
                  <a:lnTo>
                    <a:pt x="888197" y="62705"/>
                  </a:lnTo>
                  <a:lnTo>
                    <a:pt x="928262" y="84228"/>
                  </a:lnTo>
                  <a:lnTo>
                    <a:pt x="966490" y="108549"/>
                  </a:lnTo>
                  <a:lnTo>
                    <a:pt x="1002742" y="135531"/>
                  </a:lnTo>
                  <a:lnTo>
                    <a:pt x="1036882" y="165036"/>
                  </a:lnTo>
                  <a:lnTo>
                    <a:pt x="1068772" y="196928"/>
                  </a:lnTo>
                  <a:lnTo>
                    <a:pt x="1098276" y="231069"/>
                  </a:lnTo>
                  <a:lnTo>
                    <a:pt x="1125257" y="267321"/>
                  </a:lnTo>
                  <a:lnTo>
                    <a:pt x="1149576" y="305549"/>
                  </a:lnTo>
                  <a:lnTo>
                    <a:pt x="1171098" y="345614"/>
                  </a:lnTo>
                  <a:lnTo>
                    <a:pt x="1189685" y="387380"/>
                  </a:lnTo>
                  <a:lnTo>
                    <a:pt x="1205200" y="430709"/>
                  </a:lnTo>
                  <a:lnTo>
                    <a:pt x="1217506" y="475464"/>
                  </a:lnTo>
                  <a:lnTo>
                    <a:pt x="1226466" y="521508"/>
                  </a:lnTo>
                  <a:lnTo>
                    <a:pt x="1231942" y="568704"/>
                  </a:lnTo>
                  <a:lnTo>
                    <a:pt x="1233797" y="616885"/>
                  </a:lnTo>
                  <a:lnTo>
                    <a:pt x="1231942" y="665125"/>
                  </a:lnTo>
                  <a:lnTo>
                    <a:pt x="1226466" y="712321"/>
                  </a:lnTo>
                  <a:lnTo>
                    <a:pt x="1217506" y="758365"/>
                  </a:lnTo>
                  <a:lnTo>
                    <a:pt x="1205200" y="803120"/>
                  </a:lnTo>
                  <a:lnTo>
                    <a:pt x="1189685" y="846449"/>
                  </a:lnTo>
                  <a:lnTo>
                    <a:pt x="1171098" y="888215"/>
                  </a:lnTo>
                  <a:lnTo>
                    <a:pt x="1149576" y="928280"/>
                  </a:lnTo>
                  <a:lnTo>
                    <a:pt x="1125257" y="966508"/>
                  </a:lnTo>
                  <a:lnTo>
                    <a:pt x="1098276" y="1002760"/>
                  </a:lnTo>
                  <a:lnTo>
                    <a:pt x="1068772" y="1036901"/>
                  </a:lnTo>
                  <a:lnTo>
                    <a:pt x="1036882" y="1068793"/>
                  </a:lnTo>
                  <a:lnTo>
                    <a:pt x="1002742" y="1098298"/>
                  </a:lnTo>
                  <a:lnTo>
                    <a:pt x="966490" y="1125280"/>
                  </a:lnTo>
                  <a:lnTo>
                    <a:pt x="928262" y="1149601"/>
                  </a:lnTo>
                  <a:lnTo>
                    <a:pt x="888197" y="1171124"/>
                  </a:lnTo>
                  <a:lnTo>
                    <a:pt x="846430" y="1189713"/>
                  </a:lnTo>
                  <a:lnTo>
                    <a:pt x="803100" y="1205229"/>
                  </a:lnTo>
                  <a:lnTo>
                    <a:pt x="758343" y="1217536"/>
                  </a:lnTo>
                  <a:lnTo>
                    <a:pt x="712297" y="1226497"/>
                  </a:lnTo>
                  <a:lnTo>
                    <a:pt x="665098" y="1231973"/>
                  </a:lnTo>
                  <a:lnTo>
                    <a:pt x="617121" y="1233820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622658" y="4104314"/>
              <a:ext cx="1057274" cy="5524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16149310" y="5391606"/>
            <a:ext cx="1234440" cy="1234440"/>
            <a:chOff x="16149310" y="5391606"/>
            <a:chExt cx="1234440" cy="1234440"/>
          </a:xfrm>
        </p:grpSpPr>
        <p:sp>
          <p:nvSpPr>
            <p:cNvPr id="24" name="object 24"/>
            <p:cNvSpPr/>
            <p:nvPr/>
          </p:nvSpPr>
          <p:spPr>
            <a:xfrm>
              <a:off x="16149318" y="539160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40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1" y="1231974"/>
                  </a:lnTo>
                  <a:lnTo>
                    <a:pt x="521492" y="1226497"/>
                  </a:lnTo>
                  <a:lnTo>
                    <a:pt x="475445" y="1217536"/>
                  </a:lnTo>
                  <a:lnTo>
                    <a:pt x="430688" y="1205229"/>
                  </a:lnTo>
                  <a:lnTo>
                    <a:pt x="387358" y="1189713"/>
                  </a:lnTo>
                  <a:lnTo>
                    <a:pt x="345592" y="1171125"/>
                  </a:lnTo>
                  <a:lnTo>
                    <a:pt x="305526" y="1149601"/>
                  </a:lnTo>
                  <a:lnTo>
                    <a:pt x="267299" y="1125280"/>
                  </a:lnTo>
                  <a:lnTo>
                    <a:pt x="231047" y="1098298"/>
                  </a:lnTo>
                  <a:lnTo>
                    <a:pt x="196907" y="1068793"/>
                  </a:lnTo>
                  <a:lnTo>
                    <a:pt x="165016" y="1036901"/>
                  </a:lnTo>
                  <a:lnTo>
                    <a:pt x="135512" y="1002760"/>
                  </a:lnTo>
                  <a:lnTo>
                    <a:pt x="108532" y="966508"/>
                  </a:lnTo>
                  <a:lnTo>
                    <a:pt x="84212" y="928280"/>
                  </a:lnTo>
                  <a:lnTo>
                    <a:pt x="62690" y="888215"/>
                  </a:lnTo>
                  <a:lnTo>
                    <a:pt x="44103" y="846449"/>
                  </a:lnTo>
                  <a:lnTo>
                    <a:pt x="28588" y="803120"/>
                  </a:lnTo>
                  <a:lnTo>
                    <a:pt x="16282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2" y="475464"/>
                  </a:lnTo>
                  <a:lnTo>
                    <a:pt x="28588" y="430709"/>
                  </a:lnTo>
                  <a:lnTo>
                    <a:pt x="44103" y="387380"/>
                  </a:lnTo>
                  <a:lnTo>
                    <a:pt x="62690" y="345614"/>
                  </a:lnTo>
                  <a:lnTo>
                    <a:pt x="84212" y="305549"/>
                  </a:lnTo>
                  <a:lnTo>
                    <a:pt x="108532" y="267321"/>
                  </a:lnTo>
                  <a:lnTo>
                    <a:pt x="135512" y="231069"/>
                  </a:lnTo>
                  <a:lnTo>
                    <a:pt x="165016" y="196928"/>
                  </a:lnTo>
                  <a:lnTo>
                    <a:pt x="196907" y="165036"/>
                  </a:lnTo>
                  <a:lnTo>
                    <a:pt x="231047" y="135531"/>
                  </a:lnTo>
                  <a:lnTo>
                    <a:pt x="267299" y="108549"/>
                  </a:lnTo>
                  <a:lnTo>
                    <a:pt x="305526" y="84228"/>
                  </a:lnTo>
                  <a:lnTo>
                    <a:pt x="345592" y="62705"/>
                  </a:lnTo>
                  <a:lnTo>
                    <a:pt x="387358" y="44116"/>
                  </a:lnTo>
                  <a:lnTo>
                    <a:pt x="430688" y="28600"/>
                  </a:lnTo>
                  <a:lnTo>
                    <a:pt x="475445" y="16293"/>
                  </a:lnTo>
                  <a:lnTo>
                    <a:pt x="521492" y="7332"/>
                  </a:lnTo>
                  <a:lnTo>
                    <a:pt x="568691" y="1856"/>
                  </a:lnTo>
                  <a:lnTo>
                    <a:pt x="616905" y="0"/>
                  </a:lnTo>
                  <a:lnTo>
                    <a:pt x="665116" y="1856"/>
                  </a:lnTo>
                  <a:lnTo>
                    <a:pt x="712312" y="7332"/>
                  </a:lnTo>
                  <a:lnTo>
                    <a:pt x="758356" y="16293"/>
                  </a:lnTo>
                  <a:lnTo>
                    <a:pt x="803111" y="28600"/>
                  </a:lnTo>
                  <a:lnTo>
                    <a:pt x="846440" y="44116"/>
                  </a:lnTo>
                  <a:lnTo>
                    <a:pt x="888206" y="62705"/>
                  </a:lnTo>
                  <a:lnTo>
                    <a:pt x="928271" y="84228"/>
                  </a:lnTo>
                  <a:lnTo>
                    <a:pt x="966499" y="108549"/>
                  </a:lnTo>
                  <a:lnTo>
                    <a:pt x="1002751" y="135531"/>
                  </a:lnTo>
                  <a:lnTo>
                    <a:pt x="1036892" y="165036"/>
                  </a:lnTo>
                  <a:lnTo>
                    <a:pt x="1068784" y="196928"/>
                  </a:lnTo>
                  <a:lnTo>
                    <a:pt x="1098289" y="231069"/>
                  </a:lnTo>
                  <a:lnTo>
                    <a:pt x="1125271" y="267321"/>
                  </a:lnTo>
                  <a:lnTo>
                    <a:pt x="1149592" y="305549"/>
                  </a:lnTo>
                  <a:lnTo>
                    <a:pt x="1171115" y="345614"/>
                  </a:lnTo>
                  <a:lnTo>
                    <a:pt x="1189704" y="387380"/>
                  </a:lnTo>
                  <a:lnTo>
                    <a:pt x="1205220" y="430709"/>
                  </a:lnTo>
                  <a:lnTo>
                    <a:pt x="1217527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7" y="758365"/>
                  </a:lnTo>
                  <a:lnTo>
                    <a:pt x="1205220" y="803120"/>
                  </a:lnTo>
                  <a:lnTo>
                    <a:pt x="1189704" y="846449"/>
                  </a:lnTo>
                  <a:lnTo>
                    <a:pt x="1171115" y="888215"/>
                  </a:lnTo>
                  <a:lnTo>
                    <a:pt x="1149592" y="928280"/>
                  </a:lnTo>
                  <a:lnTo>
                    <a:pt x="1125271" y="966508"/>
                  </a:lnTo>
                  <a:lnTo>
                    <a:pt x="1098289" y="1002760"/>
                  </a:lnTo>
                  <a:lnTo>
                    <a:pt x="1068784" y="1036901"/>
                  </a:lnTo>
                  <a:lnTo>
                    <a:pt x="1036892" y="1068793"/>
                  </a:lnTo>
                  <a:lnTo>
                    <a:pt x="1002751" y="1098298"/>
                  </a:lnTo>
                  <a:lnTo>
                    <a:pt x="966499" y="1125280"/>
                  </a:lnTo>
                  <a:lnTo>
                    <a:pt x="928271" y="1149601"/>
                  </a:lnTo>
                  <a:lnTo>
                    <a:pt x="888206" y="1171125"/>
                  </a:lnTo>
                  <a:lnTo>
                    <a:pt x="846440" y="1189713"/>
                  </a:lnTo>
                  <a:lnTo>
                    <a:pt x="803111" y="1205229"/>
                  </a:lnTo>
                  <a:lnTo>
                    <a:pt x="758356" y="1217536"/>
                  </a:lnTo>
                  <a:lnTo>
                    <a:pt x="712312" y="1226497"/>
                  </a:lnTo>
                  <a:lnTo>
                    <a:pt x="665116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149310" y="5699820"/>
              <a:ext cx="1209674" cy="6000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2132795" y="6849129"/>
            <a:ext cx="1234440" cy="1233805"/>
            <a:chOff x="2132795" y="6849129"/>
            <a:chExt cx="1234440" cy="1233805"/>
          </a:xfrm>
        </p:grpSpPr>
        <p:sp>
          <p:nvSpPr>
            <p:cNvPr id="27" name="object 27"/>
            <p:cNvSpPr/>
            <p:nvPr/>
          </p:nvSpPr>
          <p:spPr>
            <a:xfrm>
              <a:off x="2132795" y="6849129"/>
              <a:ext cx="1234440" cy="1233805"/>
            </a:xfrm>
            <a:custGeom>
              <a:avLst/>
              <a:gdLst/>
              <a:ahLst/>
              <a:cxnLst/>
              <a:rect l="l" t="t" r="r" b="b"/>
              <a:pathLst>
                <a:path w="1234439" h="1233804">
                  <a:moveTo>
                    <a:pt x="616908" y="1233799"/>
                  </a:moveTo>
                  <a:lnTo>
                    <a:pt x="568697" y="1231943"/>
                  </a:lnTo>
                  <a:lnTo>
                    <a:pt x="521501" y="1226467"/>
                  </a:lnTo>
                  <a:lnTo>
                    <a:pt x="475456" y="1217507"/>
                  </a:lnTo>
                  <a:lnTo>
                    <a:pt x="430701" y="1205202"/>
                  </a:lnTo>
                  <a:lnTo>
                    <a:pt x="387372" y="1189687"/>
                  </a:lnTo>
                  <a:lnTo>
                    <a:pt x="345607" y="1171100"/>
                  </a:lnTo>
                  <a:lnTo>
                    <a:pt x="305542" y="1149579"/>
                  </a:lnTo>
                  <a:lnTo>
                    <a:pt x="267315" y="1125259"/>
                  </a:lnTo>
                  <a:lnTo>
                    <a:pt x="231062" y="1098280"/>
                  </a:lnTo>
                  <a:lnTo>
                    <a:pt x="196922" y="1068776"/>
                  </a:lnTo>
                  <a:lnTo>
                    <a:pt x="165031" y="1036887"/>
                  </a:lnTo>
                  <a:lnTo>
                    <a:pt x="135527" y="1002748"/>
                  </a:lnTo>
                  <a:lnTo>
                    <a:pt x="108546" y="966498"/>
                  </a:lnTo>
                  <a:lnTo>
                    <a:pt x="84225" y="928272"/>
                  </a:lnTo>
                  <a:lnTo>
                    <a:pt x="62702" y="888209"/>
                  </a:lnTo>
                  <a:lnTo>
                    <a:pt x="44115" y="846445"/>
                  </a:lnTo>
                  <a:lnTo>
                    <a:pt x="28599" y="803117"/>
                  </a:lnTo>
                  <a:lnTo>
                    <a:pt x="16292" y="758364"/>
                  </a:lnTo>
                  <a:lnTo>
                    <a:pt x="7332" y="712320"/>
                  </a:lnTo>
                  <a:lnTo>
                    <a:pt x="1855" y="665125"/>
                  </a:lnTo>
                  <a:lnTo>
                    <a:pt x="0" y="616919"/>
                  </a:lnTo>
                  <a:lnTo>
                    <a:pt x="1855" y="568700"/>
                  </a:lnTo>
                  <a:lnTo>
                    <a:pt x="7332" y="521501"/>
                  </a:lnTo>
                  <a:lnTo>
                    <a:pt x="16292" y="475454"/>
                  </a:lnTo>
                  <a:lnTo>
                    <a:pt x="28599" y="430697"/>
                  </a:lnTo>
                  <a:lnTo>
                    <a:pt x="44115" y="387367"/>
                  </a:lnTo>
                  <a:lnTo>
                    <a:pt x="62702" y="345601"/>
                  </a:lnTo>
                  <a:lnTo>
                    <a:pt x="84225" y="305535"/>
                  </a:lnTo>
                  <a:lnTo>
                    <a:pt x="108546" y="267308"/>
                  </a:lnTo>
                  <a:lnTo>
                    <a:pt x="135527" y="231056"/>
                  </a:lnTo>
                  <a:lnTo>
                    <a:pt x="165031" y="196916"/>
                  </a:lnTo>
                  <a:lnTo>
                    <a:pt x="196922" y="165026"/>
                  </a:lnTo>
                  <a:lnTo>
                    <a:pt x="231062" y="135521"/>
                  </a:lnTo>
                  <a:lnTo>
                    <a:pt x="267315" y="108541"/>
                  </a:lnTo>
                  <a:lnTo>
                    <a:pt x="305542" y="84221"/>
                  </a:lnTo>
                  <a:lnTo>
                    <a:pt x="345607" y="62699"/>
                  </a:lnTo>
                  <a:lnTo>
                    <a:pt x="387372" y="44112"/>
                  </a:lnTo>
                  <a:lnTo>
                    <a:pt x="430701" y="28597"/>
                  </a:lnTo>
                  <a:lnTo>
                    <a:pt x="475456" y="16291"/>
                  </a:lnTo>
                  <a:lnTo>
                    <a:pt x="521501" y="7332"/>
                  </a:lnTo>
                  <a:lnTo>
                    <a:pt x="568697" y="1855"/>
                  </a:lnTo>
                  <a:lnTo>
                    <a:pt x="616906" y="0"/>
                  </a:lnTo>
                  <a:lnTo>
                    <a:pt x="665121" y="1855"/>
                  </a:lnTo>
                  <a:lnTo>
                    <a:pt x="712319" y="7332"/>
                  </a:lnTo>
                  <a:lnTo>
                    <a:pt x="758364" y="16291"/>
                  </a:lnTo>
                  <a:lnTo>
                    <a:pt x="803120" y="28597"/>
                  </a:lnTo>
                  <a:lnTo>
                    <a:pt x="846449" y="44112"/>
                  </a:lnTo>
                  <a:lnTo>
                    <a:pt x="888214" y="62699"/>
                  </a:lnTo>
                  <a:lnTo>
                    <a:pt x="928279" y="84221"/>
                  </a:lnTo>
                  <a:lnTo>
                    <a:pt x="966506" y="108541"/>
                  </a:lnTo>
                  <a:lnTo>
                    <a:pt x="1002757" y="135521"/>
                  </a:lnTo>
                  <a:lnTo>
                    <a:pt x="1036897" y="165026"/>
                  </a:lnTo>
                  <a:lnTo>
                    <a:pt x="1068787" y="196916"/>
                  </a:lnTo>
                  <a:lnTo>
                    <a:pt x="1098290" y="231056"/>
                  </a:lnTo>
                  <a:lnTo>
                    <a:pt x="1125270" y="267308"/>
                  </a:lnTo>
                  <a:lnTo>
                    <a:pt x="1149590" y="305535"/>
                  </a:lnTo>
                  <a:lnTo>
                    <a:pt x="1171112" y="345601"/>
                  </a:lnTo>
                  <a:lnTo>
                    <a:pt x="1189699" y="387367"/>
                  </a:lnTo>
                  <a:lnTo>
                    <a:pt x="1205214" y="430697"/>
                  </a:lnTo>
                  <a:lnTo>
                    <a:pt x="1217519" y="475454"/>
                  </a:lnTo>
                  <a:lnTo>
                    <a:pt x="1226479" y="521501"/>
                  </a:lnTo>
                  <a:lnTo>
                    <a:pt x="1231955" y="568700"/>
                  </a:lnTo>
                  <a:lnTo>
                    <a:pt x="1233811" y="616910"/>
                  </a:lnTo>
                  <a:lnTo>
                    <a:pt x="1231955" y="665125"/>
                  </a:lnTo>
                  <a:lnTo>
                    <a:pt x="1226479" y="712320"/>
                  </a:lnTo>
                  <a:lnTo>
                    <a:pt x="1217519" y="758364"/>
                  </a:lnTo>
                  <a:lnTo>
                    <a:pt x="1205214" y="803117"/>
                  </a:lnTo>
                  <a:lnTo>
                    <a:pt x="1189699" y="846445"/>
                  </a:lnTo>
                  <a:lnTo>
                    <a:pt x="1171112" y="888209"/>
                  </a:lnTo>
                  <a:lnTo>
                    <a:pt x="1149590" y="928272"/>
                  </a:lnTo>
                  <a:lnTo>
                    <a:pt x="1125270" y="966498"/>
                  </a:lnTo>
                  <a:lnTo>
                    <a:pt x="1098290" y="1002748"/>
                  </a:lnTo>
                  <a:lnTo>
                    <a:pt x="1068787" y="1036887"/>
                  </a:lnTo>
                  <a:lnTo>
                    <a:pt x="1036897" y="1068776"/>
                  </a:lnTo>
                  <a:lnTo>
                    <a:pt x="1002757" y="1098280"/>
                  </a:lnTo>
                  <a:lnTo>
                    <a:pt x="966506" y="1125259"/>
                  </a:lnTo>
                  <a:lnTo>
                    <a:pt x="928279" y="1149579"/>
                  </a:lnTo>
                  <a:lnTo>
                    <a:pt x="888214" y="1171100"/>
                  </a:lnTo>
                  <a:lnTo>
                    <a:pt x="846449" y="1189687"/>
                  </a:lnTo>
                  <a:lnTo>
                    <a:pt x="803120" y="1205202"/>
                  </a:lnTo>
                  <a:lnTo>
                    <a:pt x="758364" y="1217507"/>
                  </a:lnTo>
                  <a:lnTo>
                    <a:pt x="712319" y="1226467"/>
                  </a:lnTo>
                  <a:lnTo>
                    <a:pt x="665121" y="1231943"/>
                  </a:lnTo>
                  <a:lnTo>
                    <a:pt x="616908" y="1233799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58191" y="7014163"/>
              <a:ext cx="781049" cy="90485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2868280" y="4890546"/>
            <a:ext cx="1233805" cy="1234440"/>
            <a:chOff x="2868280" y="4890546"/>
            <a:chExt cx="1233805" cy="1234440"/>
          </a:xfrm>
        </p:grpSpPr>
        <p:sp>
          <p:nvSpPr>
            <p:cNvPr id="30" name="object 30"/>
            <p:cNvSpPr/>
            <p:nvPr/>
          </p:nvSpPr>
          <p:spPr>
            <a:xfrm>
              <a:off x="2868280" y="4890546"/>
              <a:ext cx="1233805" cy="1234440"/>
            </a:xfrm>
            <a:custGeom>
              <a:avLst/>
              <a:gdLst/>
              <a:ahLst/>
              <a:cxnLst/>
              <a:rect l="l" t="t" r="r" b="b"/>
              <a:pathLst>
                <a:path w="1233804" h="1234439">
                  <a:moveTo>
                    <a:pt x="617161" y="1233821"/>
                  </a:moveTo>
                  <a:lnTo>
                    <a:pt x="616686" y="1233821"/>
                  </a:lnTo>
                  <a:lnTo>
                    <a:pt x="568709" y="1231974"/>
                  </a:lnTo>
                  <a:lnTo>
                    <a:pt x="521510" y="1226497"/>
                  </a:lnTo>
                  <a:lnTo>
                    <a:pt x="475463" y="1217536"/>
                  </a:lnTo>
                  <a:lnTo>
                    <a:pt x="430706" y="1205229"/>
                  </a:lnTo>
                  <a:lnTo>
                    <a:pt x="387375" y="1189713"/>
                  </a:lnTo>
                  <a:lnTo>
                    <a:pt x="345608" y="1171124"/>
                  </a:lnTo>
                  <a:lnTo>
                    <a:pt x="305542" y="1149601"/>
                  </a:lnTo>
                  <a:lnTo>
                    <a:pt x="267314" y="1125280"/>
                  </a:lnTo>
                  <a:lnTo>
                    <a:pt x="231061" y="1098298"/>
                  </a:lnTo>
                  <a:lnTo>
                    <a:pt x="196921" y="1068793"/>
                  </a:lnTo>
                  <a:lnTo>
                    <a:pt x="165030" y="1036901"/>
                  </a:lnTo>
                  <a:lnTo>
                    <a:pt x="135525" y="1002760"/>
                  </a:lnTo>
                  <a:lnTo>
                    <a:pt x="108544" y="966508"/>
                  </a:lnTo>
                  <a:lnTo>
                    <a:pt x="84224" y="928280"/>
                  </a:lnTo>
                  <a:lnTo>
                    <a:pt x="62701" y="888215"/>
                  </a:lnTo>
                  <a:lnTo>
                    <a:pt x="44114" y="846449"/>
                  </a:lnTo>
                  <a:lnTo>
                    <a:pt x="28598" y="803120"/>
                  </a:lnTo>
                  <a:lnTo>
                    <a:pt x="16292" y="758365"/>
                  </a:lnTo>
                  <a:lnTo>
                    <a:pt x="7332" y="712321"/>
                  </a:lnTo>
                  <a:lnTo>
                    <a:pt x="1855" y="665125"/>
                  </a:lnTo>
                  <a:lnTo>
                    <a:pt x="0" y="616917"/>
                  </a:lnTo>
                  <a:lnTo>
                    <a:pt x="1855" y="568704"/>
                  </a:lnTo>
                  <a:lnTo>
                    <a:pt x="7332" y="521508"/>
                  </a:lnTo>
                  <a:lnTo>
                    <a:pt x="16292" y="475464"/>
                  </a:lnTo>
                  <a:lnTo>
                    <a:pt x="28598" y="430709"/>
                  </a:lnTo>
                  <a:lnTo>
                    <a:pt x="44114" y="387380"/>
                  </a:lnTo>
                  <a:lnTo>
                    <a:pt x="62701" y="345614"/>
                  </a:lnTo>
                  <a:lnTo>
                    <a:pt x="84224" y="305549"/>
                  </a:lnTo>
                  <a:lnTo>
                    <a:pt x="108544" y="267321"/>
                  </a:lnTo>
                  <a:lnTo>
                    <a:pt x="135525" y="231069"/>
                  </a:lnTo>
                  <a:lnTo>
                    <a:pt x="165030" y="196928"/>
                  </a:lnTo>
                  <a:lnTo>
                    <a:pt x="196921" y="165036"/>
                  </a:lnTo>
                  <a:lnTo>
                    <a:pt x="231061" y="135531"/>
                  </a:lnTo>
                  <a:lnTo>
                    <a:pt x="267314" y="108549"/>
                  </a:lnTo>
                  <a:lnTo>
                    <a:pt x="305542" y="84228"/>
                  </a:lnTo>
                  <a:lnTo>
                    <a:pt x="345608" y="62705"/>
                  </a:lnTo>
                  <a:lnTo>
                    <a:pt x="387375" y="44116"/>
                  </a:lnTo>
                  <a:lnTo>
                    <a:pt x="430706" y="28600"/>
                  </a:lnTo>
                  <a:lnTo>
                    <a:pt x="475463" y="16293"/>
                  </a:lnTo>
                  <a:lnTo>
                    <a:pt x="521510" y="7332"/>
                  </a:lnTo>
                  <a:lnTo>
                    <a:pt x="568709" y="1856"/>
                  </a:lnTo>
                  <a:lnTo>
                    <a:pt x="616922" y="0"/>
                  </a:lnTo>
                  <a:lnTo>
                    <a:pt x="665134" y="1856"/>
                  </a:lnTo>
                  <a:lnTo>
                    <a:pt x="712329" y="7332"/>
                  </a:lnTo>
                  <a:lnTo>
                    <a:pt x="758373" y="16293"/>
                  </a:lnTo>
                  <a:lnTo>
                    <a:pt x="803127" y="28600"/>
                  </a:lnTo>
                  <a:lnTo>
                    <a:pt x="846454" y="44116"/>
                  </a:lnTo>
                  <a:lnTo>
                    <a:pt x="888218" y="62705"/>
                  </a:lnTo>
                  <a:lnTo>
                    <a:pt x="928281" y="84228"/>
                  </a:lnTo>
                  <a:lnTo>
                    <a:pt x="966507" y="108549"/>
                  </a:lnTo>
                  <a:lnTo>
                    <a:pt x="1002758" y="135531"/>
                  </a:lnTo>
                  <a:lnTo>
                    <a:pt x="1036896" y="165036"/>
                  </a:lnTo>
                  <a:lnTo>
                    <a:pt x="1068786" y="196928"/>
                  </a:lnTo>
                  <a:lnTo>
                    <a:pt x="1098289" y="231069"/>
                  </a:lnTo>
                  <a:lnTo>
                    <a:pt x="1125268" y="267321"/>
                  </a:lnTo>
                  <a:lnTo>
                    <a:pt x="1149588" y="305549"/>
                  </a:lnTo>
                  <a:lnTo>
                    <a:pt x="1171109" y="345614"/>
                  </a:lnTo>
                  <a:lnTo>
                    <a:pt x="1189696" y="387380"/>
                  </a:lnTo>
                  <a:lnTo>
                    <a:pt x="1205211" y="430709"/>
                  </a:lnTo>
                  <a:lnTo>
                    <a:pt x="1217517" y="475464"/>
                  </a:lnTo>
                  <a:lnTo>
                    <a:pt x="1226476" y="521508"/>
                  </a:lnTo>
                  <a:lnTo>
                    <a:pt x="1231952" y="568704"/>
                  </a:lnTo>
                  <a:lnTo>
                    <a:pt x="1233808" y="616912"/>
                  </a:lnTo>
                  <a:lnTo>
                    <a:pt x="1231952" y="665125"/>
                  </a:lnTo>
                  <a:lnTo>
                    <a:pt x="1226476" y="712321"/>
                  </a:lnTo>
                  <a:lnTo>
                    <a:pt x="1217517" y="758365"/>
                  </a:lnTo>
                  <a:lnTo>
                    <a:pt x="1205211" y="803120"/>
                  </a:lnTo>
                  <a:lnTo>
                    <a:pt x="1189696" y="846449"/>
                  </a:lnTo>
                  <a:lnTo>
                    <a:pt x="1171109" y="888215"/>
                  </a:lnTo>
                  <a:lnTo>
                    <a:pt x="1149588" y="928280"/>
                  </a:lnTo>
                  <a:lnTo>
                    <a:pt x="1125268" y="966508"/>
                  </a:lnTo>
                  <a:lnTo>
                    <a:pt x="1098289" y="1002760"/>
                  </a:lnTo>
                  <a:lnTo>
                    <a:pt x="1068786" y="1036901"/>
                  </a:lnTo>
                  <a:lnTo>
                    <a:pt x="1036896" y="1068793"/>
                  </a:lnTo>
                  <a:lnTo>
                    <a:pt x="1002758" y="1098298"/>
                  </a:lnTo>
                  <a:lnTo>
                    <a:pt x="966507" y="1125280"/>
                  </a:lnTo>
                  <a:lnTo>
                    <a:pt x="928281" y="1149601"/>
                  </a:lnTo>
                  <a:lnTo>
                    <a:pt x="888218" y="1171124"/>
                  </a:lnTo>
                  <a:lnTo>
                    <a:pt x="846454" y="1189713"/>
                  </a:lnTo>
                  <a:lnTo>
                    <a:pt x="803127" y="1205229"/>
                  </a:lnTo>
                  <a:lnTo>
                    <a:pt x="758373" y="1217536"/>
                  </a:lnTo>
                  <a:lnTo>
                    <a:pt x="712329" y="1226497"/>
                  </a:lnTo>
                  <a:lnTo>
                    <a:pt x="665134" y="1231974"/>
                  </a:lnTo>
                  <a:lnTo>
                    <a:pt x="617161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67310" y="5057348"/>
              <a:ext cx="1038224" cy="9048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781668" y="5615299"/>
            <a:ext cx="1234440" cy="1234440"/>
            <a:chOff x="781668" y="5615299"/>
            <a:chExt cx="1234440" cy="1234440"/>
          </a:xfrm>
        </p:grpSpPr>
        <p:sp>
          <p:nvSpPr>
            <p:cNvPr id="33" name="object 33"/>
            <p:cNvSpPr/>
            <p:nvPr/>
          </p:nvSpPr>
          <p:spPr>
            <a:xfrm>
              <a:off x="781668" y="5615299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40">
                  <a:moveTo>
                    <a:pt x="617146" y="1233821"/>
                  </a:moveTo>
                  <a:lnTo>
                    <a:pt x="616671" y="1233821"/>
                  </a:lnTo>
                  <a:lnTo>
                    <a:pt x="568697" y="1231974"/>
                  </a:lnTo>
                  <a:lnTo>
                    <a:pt x="521501" y="1226497"/>
                  </a:lnTo>
                  <a:lnTo>
                    <a:pt x="475456" y="1217536"/>
                  </a:lnTo>
                  <a:lnTo>
                    <a:pt x="430701" y="1205229"/>
                  </a:lnTo>
                  <a:lnTo>
                    <a:pt x="387372" y="1189713"/>
                  </a:lnTo>
                  <a:lnTo>
                    <a:pt x="345606" y="1171124"/>
                  </a:lnTo>
                  <a:lnTo>
                    <a:pt x="305541" y="1149601"/>
                  </a:lnTo>
                  <a:lnTo>
                    <a:pt x="267314" y="1125280"/>
                  </a:lnTo>
                  <a:lnTo>
                    <a:pt x="231061" y="1098298"/>
                  </a:lnTo>
                  <a:lnTo>
                    <a:pt x="196921" y="1068793"/>
                  </a:lnTo>
                  <a:lnTo>
                    <a:pt x="165030" y="1036901"/>
                  </a:lnTo>
                  <a:lnTo>
                    <a:pt x="135525" y="1002760"/>
                  </a:lnTo>
                  <a:lnTo>
                    <a:pt x="108544" y="966508"/>
                  </a:lnTo>
                  <a:lnTo>
                    <a:pt x="84223" y="928280"/>
                  </a:lnTo>
                  <a:lnTo>
                    <a:pt x="62700" y="888215"/>
                  </a:lnTo>
                  <a:lnTo>
                    <a:pt x="44112" y="846449"/>
                  </a:lnTo>
                  <a:lnTo>
                    <a:pt x="28596" y="803120"/>
                  </a:lnTo>
                  <a:lnTo>
                    <a:pt x="16290" y="758365"/>
                  </a:lnTo>
                  <a:lnTo>
                    <a:pt x="7329" y="712321"/>
                  </a:lnTo>
                  <a:lnTo>
                    <a:pt x="1853" y="665125"/>
                  </a:lnTo>
                  <a:lnTo>
                    <a:pt x="0" y="616835"/>
                  </a:lnTo>
                  <a:lnTo>
                    <a:pt x="1853" y="568704"/>
                  </a:lnTo>
                  <a:lnTo>
                    <a:pt x="7329" y="521508"/>
                  </a:lnTo>
                  <a:lnTo>
                    <a:pt x="16290" y="475464"/>
                  </a:lnTo>
                  <a:lnTo>
                    <a:pt x="28596" y="430709"/>
                  </a:lnTo>
                  <a:lnTo>
                    <a:pt x="44112" y="387380"/>
                  </a:lnTo>
                  <a:lnTo>
                    <a:pt x="62700" y="345614"/>
                  </a:lnTo>
                  <a:lnTo>
                    <a:pt x="84223" y="305549"/>
                  </a:lnTo>
                  <a:lnTo>
                    <a:pt x="108544" y="267321"/>
                  </a:lnTo>
                  <a:lnTo>
                    <a:pt x="135525" y="231069"/>
                  </a:lnTo>
                  <a:lnTo>
                    <a:pt x="165030" y="196928"/>
                  </a:lnTo>
                  <a:lnTo>
                    <a:pt x="196921" y="165036"/>
                  </a:lnTo>
                  <a:lnTo>
                    <a:pt x="231061" y="135531"/>
                  </a:lnTo>
                  <a:lnTo>
                    <a:pt x="267314" y="108549"/>
                  </a:lnTo>
                  <a:lnTo>
                    <a:pt x="305541" y="84228"/>
                  </a:lnTo>
                  <a:lnTo>
                    <a:pt x="345606" y="62705"/>
                  </a:lnTo>
                  <a:lnTo>
                    <a:pt x="387372" y="44116"/>
                  </a:lnTo>
                  <a:lnTo>
                    <a:pt x="430701" y="28600"/>
                  </a:lnTo>
                  <a:lnTo>
                    <a:pt x="475456" y="16293"/>
                  </a:lnTo>
                  <a:lnTo>
                    <a:pt x="521501" y="7332"/>
                  </a:lnTo>
                  <a:lnTo>
                    <a:pt x="568697" y="1855"/>
                  </a:lnTo>
                  <a:lnTo>
                    <a:pt x="616905" y="0"/>
                  </a:lnTo>
                  <a:lnTo>
                    <a:pt x="665120" y="1855"/>
                  </a:lnTo>
                  <a:lnTo>
                    <a:pt x="712316" y="7332"/>
                  </a:lnTo>
                  <a:lnTo>
                    <a:pt x="758361" y="16293"/>
                  </a:lnTo>
                  <a:lnTo>
                    <a:pt x="803116" y="28600"/>
                  </a:lnTo>
                  <a:lnTo>
                    <a:pt x="846445" y="44116"/>
                  </a:lnTo>
                  <a:lnTo>
                    <a:pt x="888211" y="62705"/>
                  </a:lnTo>
                  <a:lnTo>
                    <a:pt x="928276" y="84228"/>
                  </a:lnTo>
                  <a:lnTo>
                    <a:pt x="966503" y="108549"/>
                  </a:lnTo>
                  <a:lnTo>
                    <a:pt x="1002756" y="135531"/>
                  </a:lnTo>
                  <a:lnTo>
                    <a:pt x="1036896" y="165036"/>
                  </a:lnTo>
                  <a:lnTo>
                    <a:pt x="1068787" y="196928"/>
                  </a:lnTo>
                  <a:lnTo>
                    <a:pt x="1098292" y="231069"/>
                  </a:lnTo>
                  <a:lnTo>
                    <a:pt x="1125273" y="267321"/>
                  </a:lnTo>
                  <a:lnTo>
                    <a:pt x="1149594" y="305549"/>
                  </a:lnTo>
                  <a:lnTo>
                    <a:pt x="1171117" y="345614"/>
                  </a:lnTo>
                  <a:lnTo>
                    <a:pt x="1189705" y="387380"/>
                  </a:lnTo>
                  <a:lnTo>
                    <a:pt x="1205221" y="430709"/>
                  </a:lnTo>
                  <a:lnTo>
                    <a:pt x="1217528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5" y="616915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8" y="758365"/>
                  </a:lnTo>
                  <a:lnTo>
                    <a:pt x="1205221" y="803120"/>
                  </a:lnTo>
                  <a:lnTo>
                    <a:pt x="1189705" y="846449"/>
                  </a:lnTo>
                  <a:lnTo>
                    <a:pt x="1171117" y="888215"/>
                  </a:lnTo>
                  <a:lnTo>
                    <a:pt x="1149594" y="928280"/>
                  </a:lnTo>
                  <a:lnTo>
                    <a:pt x="1125273" y="966508"/>
                  </a:lnTo>
                  <a:lnTo>
                    <a:pt x="1098292" y="1002760"/>
                  </a:lnTo>
                  <a:lnTo>
                    <a:pt x="1068787" y="1036901"/>
                  </a:lnTo>
                  <a:lnTo>
                    <a:pt x="1036896" y="1068793"/>
                  </a:lnTo>
                  <a:lnTo>
                    <a:pt x="1002756" y="1098298"/>
                  </a:lnTo>
                  <a:lnTo>
                    <a:pt x="966503" y="1125280"/>
                  </a:lnTo>
                  <a:lnTo>
                    <a:pt x="928276" y="1149601"/>
                  </a:lnTo>
                  <a:lnTo>
                    <a:pt x="888211" y="1171124"/>
                  </a:lnTo>
                  <a:lnTo>
                    <a:pt x="846445" y="1189713"/>
                  </a:lnTo>
                  <a:lnTo>
                    <a:pt x="803116" y="1205229"/>
                  </a:lnTo>
                  <a:lnTo>
                    <a:pt x="758361" y="1217536"/>
                  </a:lnTo>
                  <a:lnTo>
                    <a:pt x="712316" y="1226497"/>
                  </a:lnTo>
                  <a:lnTo>
                    <a:pt x="665120" y="1231974"/>
                  </a:lnTo>
                  <a:lnTo>
                    <a:pt x="617146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74832" y="5954741"/>
              <a:ext cx="647700" cy="734695"/>
            </a:xfrm>
            <a:custGeom>
              <a:avLst/>
              <a:gdLst/>
              <a:ahLst/>
              <a:cxnLst/>
              <a:rect l="l" t="t" r="r" b="b"/>
              <a:pathLst>
                <a:path w="647700" h="734695">
                  <a:moveTo>
                    <a:pt x="323143" y="734678"/>
                  </a:moveTo>
                  <a:lnTo>
                    <a:pt x="58885" y="661242"/>
                  </a:lnTo>
                  <a:lnTo>
                    <a:pt x="0" y="10"/>
                  </a:lnTo>
                  <a:lnTo>
                    <a:pt x="647073" y="0"/>
                  </a:lnTo>
                  <a:lnTo>
                    <a:pt x="588149" y="661130"/>
                  </a:lnTo>
                  <a:lnTo>
                    <a:pt x="323143" y="734678"/>
                  </a:lnTo>
                  <a:close/>
                </a:path>
              </a:pathLst>
            </a:custGeom>
            <a:solidFill>
              <a:srgbClr val="254D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98381" y="6008805"/>
              <a:ext cx="264795" cy="624840"/>
            </a:xfrm>
            <a:custGeom>
              <a:avLst/>
              <a:gdLst/>
              <a:ahLst/>
              <a:cxnLst/>
              <a:rect l="l" t="t" r="r" b="b"/>
              <a:pathLst>
                <a:path w="264794" h="624840">
                  <a:moveTo>
                    <a:pt x="0" y="624387"/>
                  </a:moveTo>
                  <a:lnTo>
                    <a:pt x="0" y="0"/>
                  </a:lnTo>
                  <a:lnTo>
                    <a:pt x="264511" y="7"/>
                  </a:lnTo>
                  <a:lnTo>
                    <a:pt x="214135" y="564975"/>
                  </a:lnTo>
                  <a:lnTo>
                    <a:pt x="0" y="624387"/>
                  </a:lnTo>
                  <a:close/>
                </a:path>
              </a:pathLst>
            </a:custGeom>
            <a:solidFill>
              <a:srgbClr val="2965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195235" y="6089903"/>
              <a:ext cx="203200" cy="245745"/>
            </a:xfrm>
            <a:custGeom>
              <a:avLst/>
              <a:gdLst/>
              <a:ahLst/>
              <a:cxnLst/>
              <a:rect l="l" t="t" r="r" b="b"/>
              <a:pathLst>
                <a:path w="203200" h="245745">
                  <a:moveTo>
                    <a:pt x="203136" y="164160"/>
                  </a:moveTo>
                  <a:lnTo>
                    <a:pt x="14592" y="164160"/>
                  </a:lnTo>
                  <a:lnTo>
                    <a:pt x="21856" y="245237"/>
                  </a:lnTo>
                  <a:lnTo>
                    <a:pt x="203136" y="245237"/>
                  </a:lnTo>
                  <a:lnTo>
                    <a:pt x="203136" y="164160"/>
                  </a:lnTo>
                  <a:close/>
                </a:path>
                <a:path w="203200" h="245745">
                  <a:moveTo>
                    <a:pt x="203136" y="0"/>
                  </a:moveTo>
                  <a:lnTo>
                    <a:pt x="0" y="0"/>
                  </a:lnTo>
                  <a:lnTo>
                    <a:pt x="7366" y="81102"/>
                  </a:lnTo>
                  <a:lnTo>
                    <a:pt x="203136" y="81102"/>
                  </a:lnTo>
                  <a:lnTo>
                    <a:pt x="20313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20717" y="6375690"/>
              <a:ext cx="177664" cy="1734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7112" y="5775058"/>
              <a:ext cx="334010" cy="125095"/>
            </a:xfrm>
            <a:custGeom>
              <a:avLst/>
              <a:gdLst/>
              <a:ahLst/>
              <a:cxnLst/>
              <a:rect l="l" t="t" r="r" b="b"/>
              <a:pathLst>
                <a:path w="334009" h="125095">
                  <a:moveTo>
                    <a:pt x="98120" y="0"/>
                  </a:moveTo>
                  <a:lnTo>
                    <a:pt x="0" y="0"/>
                  </a:lnTo>
                  <a:lnTo>
                    <a:pt x="0" y="40652"/>
                  </a:lnTo>
                  <a:lnTo>
                    <a:pt x="0" y="82588"/>
                  </a:lnTo>
                  <a:lnTo>
                    <a:pt x="0" y="123253"/>
                  </a:lnTo>
                  <a:lnTo>
                    <a:pt x="98120" y="123253"/>
                  </a:lnTo>
                  <a:lnTo>
                    <a:pt x="98120" y="82588"/>
                  </a:lnTo>
                  <a:lnTo>
                    <a:pt x="41033" y="82588"/>
                  </a:lnTo>
                  <a:lnTo>
                    <a:pt x="41033" y="40652"/>
                  </a:lnTo>
                  <a:lnTo>
                    <a:pt x="98120" y="40652"/>
                  </a:lnTo>
                  <a:lnTo>
                    <a:pt x="98120" y="0"/>
                  </a:lnTo>
                  <a:close/>
                </a:path>
                <a:path w="334009" h="125095">
                  <a:moveTo>
                    <a:pt x="215861" y="0"/>
                  </a:moveTo>
                  <a:lnTo>
                    <a:pt x="117741" y="0"/>
                  </a:lnTo>
                  <a:lnTo>
                    <a:pt x="117741" y="35572"/>
                  </a:lnTo>
                  <a:lnTo>
                    <a:pt x="117741" y="43192"/>
                  </a:lnTo>
                  <a:lnTo>
                    <a:pt x="117741" y="80048"/>
                  </a:lnTo>
                  <a:lnTo>
                    <a:pt x="174840" y="80048"/>
                  </a:lnTo>
                  <a:lnTo>
                    <a:pt x="174840" y="87668"/>
                  </a:lnTo>
                  <a:lnTo>
                    <a:pt x="117741" y="87668"/>
                  </a:lnTo>
                  <a:lnTo>
                    <a:pt x="117741" y="124523"/>
                  </a:lnTo>
                  <a:lnTo>
                    <a:pt x="215861" y="124523"/>
                  </a:lnTo>
                  <a:lnTo>
                    <a:pt x="215861" y="87668"/>
                  </a:lnTo>
                  <a:lnTo>
                    <a:pt x="215861" y="80048"/>
                  </a:lnTo>
                  <a:lnTo>
                    <a:pt x="215861" y="43192"/>
                  </a:lnTo>
                  <a:lnTo>
                    <a:pt x="158788" y="43192"/>
                  </a:lnTo>
                  <a:lnTo>
                    <a:pt x="158788" y="35572"/>
                  </a:lnTo>
                  <a:lnTo>
                    <a:pt x="215861" y="35572"/>
                  </a:lnTo>
                  <a:lnTo>
                    <a:pt x="215861" y="0"/>
                  </a:lnTo>
                  <a:close/>
                </a:path>
                <a:path w="334009" h="125095">
                  <a:moveTo>
                    <a:pt x="333603" y="0"/>
                  </a:moveTo>
                  <a:lnTo>
                    <a:pt x="235483" y="0"/>
                  </a:lnTo>
                  <a:lnTo>
                    <a:pt x="235483" y="35572"/>
                  </a:lnTo>
                  <a:lnTo>
                    <a:pt x="235483" y="43192"/>
                  </a:lnTo>
                  <a:lnTo>
                    <a:pt x="235483" y="80048"/>
                  </a:lnTo>
                  <a:lnTo>
                    <a:pt x="292557" y="80048"/>
                  </a:lnTo>
                  <a:lnTo>
                    <a:pt x="292557" y="87668"/>
                  </a:lnTo>
                  <a:lnTo>
                    <a:pt x="235483" y="87668"/>
                  </a:lnTo>
                  <a:lnTo>
                    <a:pt x="235483" y="124523"/>
                  </a:lnTo>
                  <a:lnTo>
                    <a:pt x="333603" y="124523"/>
                  </a:lnTo>
                  <a:lnTo>
                    <a:pt x="333603" y="87668"/>
                  </a:lnTo>
                  <a:lnTo>
                    <a:pt x="333603" y="80048"/>
                  </a:lnTo>
                  <a:lnTo>
                    <a:pt x="333603" y="43192"/>
                  </a:lnTo>
                  <a:lnTo>
                    <a:pt x="276504" y="43192"/>
                  </a:lnTo>
                  <a:lnTo>
                    <a:pt x="276504" y="35572"/>
                  </a:lnTo>
                  <a:lnTo>
                    <a:pt x="333603" y="35572"/>
                  </a:lnTo>
                  <a:lnTo>
                    <a:pt x="333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98102" y="6089892"/>
              <a:ext cx="203200" cy="459740"/>
            </a:xfrm>
            <a:custGeom>
              <a:avLst/>
              <a:gdLst/>
              <a:ahLst/>
              <a:cxnLst/>
              <a:rect l="l" t="t" r="r" b="b"/>
              <a:pathLst>
                <a:path w="203200" h="459740">
                  <a:moveTo>
                    <a:pt x="0" y="459206"/>
                  </a:moveTo>
                  <a:lnTo>
                    <a:pt x="0" y="374850"/>
                  </a:lnTo>
                  <a:lnTo>
                    <a:pt x="90351" y="350422"/>
                  </a:lnTo>
                  <a:lnTo>
                    <a:pt x="99762" y="245245"/>
                  </a:lnTo>
                  <a:lnTo>
                    <a:pt x="0" y="245245"/>
                  </a:lnTo>
                  <a:lnTo>
                    <a:pt x="0" y="164165"/>
                  </a:lnTo>
                  <a:lnTo>
                    <a:pt x="106788" y="164165"/>
                  </a:lnTo>
                  <a:lnTo>
                    <a:pt x="114144" y="81105"/>
                  </a:lnTo>
                  <a:lnTo>
                    <a:pt x="0" y="81105"/>
                  </a:lnTo>
                  <a:lnTo>
                    <a:pt x="0" y="0"/>
                  </a:lnTo>
                  <a:lnTo>
                    <a:pt x="202923" y="0"/>
                  </a:lnTo>
                  <a:lnTo>
                    <a:pt x="188313" y="164165"/>
                  </a:lnTo>
                  <a:lnTo>
                    <a:pt x="186334" y="185927"/>
                  </a:lnTo>
                  <a:lnTo>
                    <a:pt x="166067" y="413143"/>
                  </a:lnTo>
                  <a:lnTo>
                    <a:pt x="0" y="4592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10482934" y="7624846"/>
            <a:ext cx="1234440" cy="1234440"/>
            <a:chOff x="10482934" y="7624846"/>
            <a:chExt cx="1234440" cy="1234440"/>
          </a:xfrm>
        </p:grpSpPr>
        <p:sp>
          <p:nvSpPr>
            <p:cNvPr id="41" name="object 41"/>
            <p:cNvSpPr/>
            <p:nvPr/>
          </p:nvSpPr>
          <p:spPr>
            <a:xfrm>
              <a:off x="10482934" y="7624846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40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5" y="1231974"/>
                  </a:lnTo>
                  <a:lnTo>
                    <a:pt x="521499" y="1226497"/>
                  </a:lnTo>
                  <a:lnTo>
                    <a:pt x="475455" y="1217536"/>
                  </a:lnTo>
                  <a:lnTo>
                    <a:pt x="430700" y="1205229"/>
                  </a:lnTo>
                  <a:lnTo>
                    <a:pt x="387371" y="1189713"/>
                  </a:lnTo>
                  <a:lnTo>
                    <a:pt x="345605" y="1171125"/>
                  </a:lnTo>
                  <a:lnTo>
                    <a:pt x="305540" y="1149601"/>
                  </a:lnTo>
                  <a:lnTo>
                    <a:pt x="267312" y="1125280"/>
                  </a:lnTo>
                  <a:lnTo>
                    <a:pt x="231060" y="1098298"/>
                  </a:lnTo>
                  <a:lnTo>
                    <a:pt x="196919" y="1068793"/>
                  </a:lnTo>
                  <a:lnTo>
                    <a:pt x="165027" y="1036901"/>
                  </a:lnTo>
                  <a:lnTo>
                    <a:pt x="135522" y="1002761"/>
                  </a:lnTo>
                  <a:lnTo>
                    <a:pt x="108540" y="966508"/>
                  </a:lnTo>
                  <a:lnTo>
                    <a:pt x="84219" y="928280"/>
                  </a:lnTo>
                  <a:lnTo>
                    <a:pt x="62696" y="888215"/>
                  </a:lnTo>
                  <a:lnTo>
                    <a:pt x="44107" y="846449"/>
                  </a:lnTo>
                  <a:lnTo>
                    <a:pt x="28591" y="803120"/>
                  </a:lnTo>
                  <a:lnTo>
                    <a:pt x="16284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4" y="475464"/>
                  </a:lnTo>
                  <a:lnTo>
                    <a:pt x="28591" y="430709"/>
                  </a:lnTo>
                  <a:lnTo>
                    <a:pt x="44107" y="387380"/>
                  </a:lnTo>
                  <a:lnTo>
                    <a:pt x="62696" y="345614"/>
                  </a:lnTo>
                  <a:lnTo>
                    <a:pt x="84219" y="305549"/>
                  </a:lnTo>
                  <a:lnTo>
                    <a:pt x="108540" y="267322"/>
                  </a:lnTo>
                  <a:lnTo>
                    <a:pt x="135522" y="231069"/>
                  </a:lnTo>
                  <a:lnTo>
                    <a:pt x="165027" y="196928"/>
                  </a:lnTo>
                  <a:lnTo>
                    <a:pt x="196919" y="165036"/>
                  </a:lnTo>
                  <a:lnTo>
                    <a:pt x="231060" y="135531"/>
                  </a:lnTo>
                  <a:lnTo>
                    <a:pt x="267312" y="108549"/>
                  </a:lnTo>
                  <a:lnTo>
                    <a:pt x="305540" y="84228"/>
                  </a:lnTo>
                  <a:lnTo>
                    <a:pt x="345605" y="62705"/>
                  </a:lnTo>
                  <a:lnTo>
                    <a:pt x="387371" y="44116"/>
                  </a:lnTo>
                  <a:lnTo>
                    <a:pt x="430700" y="28600"/>
                  </a:lnTo>
                  <a:lnTo>
                    <a:pt x="475455" y="16293"/>
                  </a:lnTo>
                  <a:lnTo>
                    <a:pt x="521499" y="7333"/>
                  </a:lnTo>
                  <a:lnTo>
                    <a:pt x="568695" y="1856"/>
                  </a:lnTo>
                  <a:lnTo>
                    <a:pt x="616906" y="0"/>
                  </a:lnTo>
                  <a:lnTo>
                    <a:pt x="665116" y="1856"/>
                  </a:lnTo>
                  <a:lnTo>
                    <a:pt x="712312" y="7333"/>
                  </a:lnTo>
                  <a:lnTo>
                    <a:pt x="758356" y="16293"/>
                  </a:lnTo>
                  <a:lnTo>
                    <a:pt x="803111" y="28600"/>
                  </a:lnTo>
                  <a:lnTo>
                    <a:pt x="846440" y="44116"/>
                  </a:lnTo>
                  <a:lnTo>
                    <a:pt x="888206" y="62705"/>
                  </a:lnTo>
                  <a:lnTo>
                    <a:pt x="928271" y="84228"/>
                  </a:lnTo>
                  <a:lnTo>
                    <a:pt x="966499" y="108549"/>
                  </a:lnTo>
                  <a:lnTo>
                    <a:pt x="1002751" y="135531"/>
                  </a:lnTo>
                  <a:lnTo>
                    <a:pt x="1036892" y="165036"/>
                  </a:lnTo>
                  <a:lnTo>
                    <a:pt x="1068784" y="196928"/>
                  </a:lnTo>
                  <a:lnTo>
                    <a:pt x="1098289" y="231069"/>
                  </a:lnTo>
                  <a:lnTo>
                    <a:pt x="1125271" y="267322"/>
                  </a:lnTo>
                  <a:lnTo>
                    <a:pt x="1149592" y="305549"/>
                  </a:lnTo>
                  <a:lnTo>
                    <a:pt x="1171115" y="345614"/>
                  </a:lnTo>
                  <a:lnTo>
                    <a:pt x="1189704" y="387380"/>
                  </a:lnTo>
                  <a:lnTo>
                    <a:pt x="1205220" y="430709"/>
                  </a:lnTo>
                  <a:lnTo>
                    <a:pt x="1217527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7" y="758365"/>
                  </a:lnTo>
                  <a:lnTo>
                    <a:pt x="1205220" y="803120"/>
                  </a:lnTo>
                  <a:lnTo>
                    <a:pt x="1189704" y="846449"/>
                  </a:lnTo>
                  <a:lnTo>
                    <a:pt x="1171115" y="888215"/>
                  </a:lnTo>
                  <a:lnTo>
                    <a:pt x="1149592" y="928280"/>
                  </a:lnTo>
                  <a:lnTo>
                    <a:pt x="1125271" y="966508"/>
                  </a:lnTo>
                  <a:lnTo>
                    <a:pt x="1098289" y="1002761"/>
                  </a:lnTo>
                  <a:lnTo>
                    <a:pt x="1068784" y="1036901"/>
                  </a:lnTo>
                  <a:lnTo>
                    <a:pt x="1036892" y="1068793"/>
                  </a:lnTo>
                  <a:lnTo>
                    <a:pt x="1002751" y="1098298"/>
                  </a:lnTo>
                  <a:lnTo>
                    <a:pt x="966499" y="1125280"/>
                  </a:lnTo>
                  <a:lnTo>
                    <a:pt x="928271" y="1149601"/>
                  </a:lnTo>
                  <a:lnTo>
                    <a:pt x="888206" y="1171125"/>
                  </a:lnTo>
                  <a:lnTo>
                    <a:pt x="846440" y="1189713"/>
                  </a:lnTo>
                  <a:lnTo>
                    <a:pt x="803111" y="1205229"/>
                  </a:lnTo>
                  <a:lnTo>
                    <a:pt x="758356" y="1217536"/>
                  </a:lnTo>
                  <a:lnTo>
                    <a:pt x="712312" y="1226497"/>
                  </a:lnTo>
                  <a:lnTo>
                    <a:pt x="665116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559430" y="7905993"/>
              <a:ext cx="1076324" cy="7334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4954889" y="4526584"/>
            <a:ext cx="1543050" cy="1234440"/>
            <a:chOff x="4954889" y="4526584"/>
            <a:chExt cx="1543050" cy="1234440"/>
          </a:xfrm>
        </p:grpSpPr>
        <p:sp>
          <p:nvSpPr>
            <p:cNvPr id="44" name="object 44"/>
            <p:cNvSpPr/>
            <p:nvPr/>
          </p:nvSpPr>
          <p:spPr>
            <a:xfrm>
              <a:off x="5102178" y="4526584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39" h="1234439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5" y="1231974"/>
                  </a:lnTo>
                  <a:lnTo>
                    <a:pt x="521499" y="1226497"/>
                  </a:lnTo>
                  <a:lnTo>
                    <a:pt x="475455" y="1217536"/>
                  </a:lnTo>
                  <a:lnTo>
                    <a:pt x="430700" y="1205229"/>
                  </a:lnTo>
                  <a:lnTo>
                    <a:pt x="387371" y="1189713"/>
                  </a:lnTo>
                  <a:lnTo>
                    <a:pt x="345605" y="1171125"/>
                  </a:lnTo>
                  <a:lnTo>
                    <a:pt x="305540" y="1149601"/>
                  </a:lnTo>
                  <a:lnTo>
                    <a:pt x="267312" y="1125280"/>
                  </a:lnTo>
                  <a:lnTo>
                    <a:pt x="231060" y="1098298"/>
                  </a:lnTo>
                  <a:lnTo>
                    <a:pt x="196919" y="1068793"/>
                  </a:lnTo>
                  <a:lnTo>
                    <a:pt x="165027" y="1036901"/>
                  </a:lnTo>
                  <a:lnTo>
                    <a:pt x="135522" y="1002761"/>
                  </a:lnTo>
                  <a:lnTo>
                    <a:pt x="108540" y="966508"/>
                  </a:lnTo>
                  <a:lnTo>
                    <a:pt x="84219" y="928280"/>
                  </a:lnTo>
                  <a:lnTo>
                    <a:pt x="62696" y="888215"/>
                  </a:lnTo>
                  <a:lnTo>
                    <a:pt x="44107" y="846449"/>
                  </a:lnTo>
                  <a:lnTo>
                    <a:pt x="28591" y="803120"/>
                  </a:lnTo>
                  <a:lnTo>
                    <a:pt x="16284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4" y="475464"/>
                  </a:lnTo>
                  <a:lnTo>
                    <a:pt x="28591" y="430709"/>
                  </a:lnTo>
                  <a:lnTo>
                    <a:pt x="44107" y="387380"/>
                  </a:lnTo>
                  <a:lnTo>
                    <a:pt x="62696" y="345614"/>
                  </a:lnTo>
                  <a:lnTo>
                    <a:pt x="84219" y="305549"/>
                  </a:lnTo>
                  <a:lnTo>
                    <a:pt x="108540" y="267322"/>
                  </a:lnTo>
                  <a:lnTo>
                    <a:pt x="135522" y="231069"/>
                  </a:lnTo>
                  <a:lnTo>
                    <a:pt x="165027" y="196928"/>
                  </a:lnTo>
                  <a:lnTo>
                    <a:pt x="196919" y="165036"/>
                  </a:lnTo>
                  <a:lnTo>
                    <a:pt x="231060" y="135531"/>
                  </a:lnTo>
                  <a:lnTo>
                    <a:pt x="267312" y="108549"/>
                  </a:lnTo>
                  <a:lnTo>
                    <a:pt x="305540" y="84228"/>
                  </a:lnTo>
                  <a:lnTo>
                    <a:pt x="345605" y="62705"/>
                  </a:lnTo>
                  <a:lnTo>
                    <a:pt x="387371" y="44116"/>
                  </a:lnTo>
                  <a:lnTo>
                    <a:pt x="430700" y="28600"/>
                  </a:lnTo>
                  <a:lnTo>
                    <a:pt x="475455" y="16293"/>
                  </a:lnTo>
                  <a:lnTo>
                    <a:pt x="521499" y="7333"/>
                  </a:lnTo>
                  <a:lnTo>
                    <a:pt x="568695" y="1856"/>
                  </a:lnTo>
                  <a:lnTo>
                    <a:pt x="616906" y="0"/>
                  </a:lnTo>
                  <a:lnTo>
                    <a:pt x="665116" y="1856"/>
                  </a:lnTo>
                  <a:lnTo>
                    <a:pt x="712312" y="7333"/>
                  </a:lnTo>
                  <a:lnTo>
                    <a:pt x="758356" y="16293"/>
                  </a:lnTo>
                  <a:lnTo>
                    <a:pt x="803111" y="28600"/>
                  </a:lnTo>
                  <a:lnTo>
                    <a:pt x="846440" y="44116"/>
                  </a:lnTo>
                  <a:lnTo>
                    <a:pt x="888206" y="62705"/>
                  </a:lnTo>
                  <a:lnTo>
                    <a:pt x="928271" y="84228"/>
                  </a:lnTo>
                  <a:lnTo>
                    <a:pt x="966499" y="108549"/>
                  </a:lnTo>
                  <a:lnTo>
                    <a:pt x="1002751" y="135531"/>
                  </a:lnTo>
                  <a:lnTo>
                    <a:pt x="1036892" y="165036"/>
                  </a:lnTo>
                  <a:lnTo>
                    <a:pt x="1068784" y="196928"/>
                  </a:lnTo>
                  <a:lnTo>
                    <a:pt x="1098289" y="231069"/>
                  </a:lnTo>
                  <a:lnTo>
                    <a:pt x="1125271" y="267322"/>
                  </a:lnTo>
                  <a:lnTo>
                    <a:pt x="1149592" y="305549"/>
                  </a:lnTo>
                  <a:lnTo>
                    <a:pt x="1171115" y="345614"/>
                  </a:lnTo>
                  <a:lnTo>
                    <a:pt x="1189704" y="387380"/>
                  </a:lnTo>
                  <a:lnTo>
                    <a:pt x="1205220" y="430709"/>
                  </a:lnTo>
                  <a:lnTo>
                    <a:pt x="1217527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7" y="758365"/>
                  </a:lnTo>
                  <a:lnTo>
                    <a:pt x="1205220" y="803120"/>
                  </a:lnTo>
                  <a:lnTo>
                    <a:pt x="1189704" y="846449"/>
                  </a:lnTo>
                  <a:lnTo>
                    <a:pt x="1171115" y="888215"/>
                  </a:lnTo>
                  <a:lnTo>
                    <a:pt x="1149592" y="928280"/>
                  </a:lnTo>
                  <a:lnTo>
                    <a:pt x="1125271" y="966508"/>
                  </a:lnTo>
                  <a:lnTo>
                    <a:pt x="1098289" y="1002761"/>
                  </a:lnTo>
                  <a:lnTo>
                    <a:pt x="1068784" y="1036901"/>
                  </a:lnTo>
                  <a:lnTo>
                    <a:pt x="1036892" y="1068793"/>
                  </a:lnTo>
                  <a:lnTo>
                    <a:pt x="1002751" y="1098298"/>
                  </a:lnTo>
                  <a:lnTo>
                    <a:pt x="966499" y="1125280"/>
                  </a:lnTo>
                  <a:lnTo>
                    <a:pt x="928271" y="1149601"/>
                  </a:lnTo>
                  <a:lnTo>
                    <a:pt x="888206" y="1171125"/>
                  </a:lnTo>
                  <a:lnTo>
                    <a:pt x="846440" y="1189713"/>
                  </a:lnTo>
                  <a:lnTo>
                    <a:pt x="803111" y="1205229"/>
                  </a:lnTo>
                  <a:lnTo>
                    <a:pt x="758356" y="1217536"/>
                  </a:lnTo>
                  <a:lnTo>
                    <a:pt x="712312" y="1226497"/>
                  </a:lnTo>
                  <a:lnTo>
                    <a:pt x="665116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954889" y="4708290"/>
              <a:ext cx="1543049" cy="8667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6328836" y="2923964"/>
            <a:ext cx="1247775" cy="1234440"/>
            <a:chOff x="6328836" y="2923964"/>
            <a:chExt cx="1247775" cy="1234440"/>
          </a:xfrm>
        </p:grpSpPr>
        <p:sp>
          <p:nvSpPr>
            <p:cNvPr id="47" name="object 47"/>
            <p:cNvSpPr/>
            <p:nvPr/>
          </p:nvSpPr>
          <p:spPr>
            <a:xfrm>
              <a:off x="6328836" y="2923964"/>
              <a:ext cx="1233805" cy="1234440"/>
            </a:xfrm>
            <a:custGeom>
              <a:avLst/>
              <a:gdLst/>
              <a:ahLst/>
              <a:cxnLst/>
              <a:rect l="l" t="t" r="r" b="b"/>
              <a:pathLst>
                <a:path w="1233804" h="1234439">
                  <a:moveTo>
                    <a:pt x="616915" y="1233812"/>
                  </a:moveTo>
                  <a:lnTo>
                    <a:pt x="568700" y="1231956"/>
                  </a:lnTo>
                  <a:lnTo>
                    <a:pt x="521501" y="1226479"/>
                  </a:lnTo>
                  <a:lnTo>
                    <a:pt x="475454" y="1217520"/>
                  </a:lnTo>
                  <a:lnTo>
                    <a:pt x="430697" y="1205214"/>
                  </a:lnTo>
                  <a:lnTo>
                    <a:pt x="387367" y="1189699"/>
                  </a:lnTo>
                  <a:lnTo>
                    <a:pt x="345601" y="1171112"/>
                  </a:lnTo>
                  <a:lnTo>
                    <a:pt x="305535" y="1149590"/>
                  </a:lnTo>
                  <a:lnTo>
                    <a:pt x="267308" y="1125270"/>
                  </a:lnTo>
                  <a:lnTo>
                    <a:pt x="231056" y="1098289"/>
                  </a:lnTo>
                  <a:lnTo>
                    <a:pt x="196916" y="1068785"/>
                  </a:lnTo>
                  <a:lnTo>
                    <a:pt x="165026" y="1036895"/>
                  </a:lnTo>
                  <a:lnTo>
                    <a:pt x="135521" y="1002755"/>
                  </a:lnTo>
                  <a:lnTo>
                    <a:pt x="108541" y="966503"/>
                  </a:lnTo>
                  <a:lnTo>
                    <a:pt x="84221" y="928276"/>
                  </a:lnTo>
                  <a:lnTo>
                    <a:pt x="62699" y="888210"/>
                  </a:lnTo>
                  <a:lnTo>
                    <a:pt x="44112" y="846444"/>
                  </a:lnTo>
                  <a:lnTo>
                    <a:pt x="28597" y="803114"/>
                  </a:lnTo>
                  <a:lnTo>
                    <a:pt x="16291" y="758357"/>
                  </a:lnTo>
                  <a:lnTo>
                    <a:pt x="7332" y="712310"/>
                  </a:lnTo>
                  <a:lnTo>
                    <a:pt x="1855" y="665111"/>
                  </a:lnTo>
                  <a:lnTo>
                    <a:pt x="0" y="616896"/>
                  </a:lnTo>
                  <a:lnTo>
                    <a:pt x="1855" y="568686"/>
                  </a:lnTo>
                  <a:lnTo>
                    <a:pt x="7332" y="521490"/>
                  </a:lnTo>
                  <a:lnTo>
                    <a:pt x="16291" y="475447"/>
                  </a:lnTo>
                  <a:lnTo>
                    <a:pt x="28597" y="430692"/>
                  </a:lnTo>
                  <a:lnTo>
                    <a:pt x="44112" y="387364"/>
                  </a:lnTo>
                  <a:lnTo>
                    <a:pt x="62699" y="345600"/>
                  </a:lnTo>
                  <a:lnTo>
                    <a:pt x="84221" y="305536"/>
                  </a:lnTo>
                  <a:lnTo>
                    <a:pt x="108541" y="267309"/>
                  </a:lnTo>
                  <a:lnTo>
                    <a:pt x="135521" y="231058"/>
                  </a:lnTo>
                  <a:lnTo>
                    <a:pt x="165026" y="196918"/>
                  </a:lnTo>
                  <a:lnTo>
                    <a:pt x="196916" y="165028"/>
                  </a:lnTo>
                  <a:lnTo>
                    <a:pt x="231056" y="135524"/>
                  </a:lnTo>
                  <a:lnTo>
                    <a:pt x="267308" y="108543"/>
                  </a:lnTo>
                  <a:lnTo>
                    <a:pt x="305535" y="84223"/>
                  </a:lnTo>
                  <a:lnTo>
                    <a:pt x="345601" y="62701"/>
                  </a:lnTo>
                  <a:lnTo>
                    <a:pt x="387367" y="44114"/>
                  </a:lnTo>
                  <a:lnTo>
                    <a:pt x="430697" y="28598"/>
                  </a:lnTo>
                  <a:lnTo>
                    <a:pt x="475454" y="16292"/>
                  </a:lnTo>
                  <a:lnTo>
                    <a:pt x="521501" y="7332"/>
                  </a:lnTo>
                  <a:lnTo>
                    <a:pt x="568700" y="1855"/>
                  </a:lnTo>
                  <a:lnTo>
                    <a:pt x="616915" y="0"/>
                  </a:lnTo>
                  <a:lnTo>
                    <a:pt x="665125" y="1855"/>
                  </a:lnTo>
                  <a:lnTo>
                    <a:pt x="712320" y="7332"/>
                  </a:lnTo>
                  <a:lnTo>
                    <a:pt x="758364" y="16292"/>
                  </a:lnTo>
                  <a:lnTo>
                    <a:pt x="803117" y="28598"/>
                  </a:lnTo>
                  <a:lnTo>
                    <a:pt x="846445" y="44114"/>
                  </a:lnTo>
                  <a:lnTo>
                    <a:pt x="888209" y="62701"/>
                  </a:lnTo>
                  <a:lnTo>
                    <a:pt x="928272" y="84223"/>
                  </a:lnTo>
                  <a:lnTo>
                    <a:pt x="966498" y="108543"/>
                  </a:lnTo>
                  <a:lnTo>
                    <a:pt x="1002748" y="135524"/>
                  </a:lnTo>
                  <a:lnTo>
                    <a:pt x="1036887" y="165028"/>
                  </a:lnTo>
                  <a:lnTo>
                    <a:pt x="1068776" y="196918"/>
                  </a:lnTo>
                  <a:lnTo>
                    <a:pt x="1098280" y="231058"/>
                  </a:lnTo>
                  <a:lnTo>
                    <a:pt x="1125259" y="267309"/>
                  </a:lnTo>
                  <a:lnTo>
                    <a:pt x="1149579" y="305536"/>
                  </a:lnTo>
                  <a:lnTo>
                    <a:pt x="1171100" y="345600"/>
                  </a:lnTo>
                  <a:lnTo>
                    <a:pt x="1189687" y="387364"/>
                  </a:lnTo>
                  <a:lnTo>
                    <a:pt x="1205202" y="430692"/>
                  </a:lnTo>
                  <a:lnTo>
                    <a:pt x="1217507" y="475447"/>
                  </a:lnTo>
                  <a:lnTo>
                    <a:pt x="1226467" y="521490"/>
                  </a:lnTo>
                  <a:lnTo>
                    <a:pt x="1231943" y="568686"/>
                  </a:lnTo>
                  <a:lnTo>
                    <a:pt x="1233799" y="616897"/>
                  </a:lnTo>
                  <a:lnTo>
                    <a:pt x="1231943" y="665111"/>
                  </a:lnTo>
                  <a:lnTo>
                    <a:pt x="1226467" y="712310"/>
                  </a:lnTo>
                  <a:lnTo>
                    <a:pt x="1217507" y="758357"/>
                  </a:lnTo>
                  <a:lnTo>
                    <a:pt x="1205202" y="803114"/>
                  </a:lnTo>
                  <a:lnTo>
                    <a:pt x="1189687" y="846444"/>
                  </a:lnTo>
                  <a:lnTo>
                    <a:pt x="1171100" y="888210"/>
                  </a:lnTo>
                  <a:lnTo>
                    <a:pt x="1149579" y="928276"/>
                  </a:lnTo>
                  <a:lnTo>
                    <a:pt x="1125259" y="966503"/>
                  </a:lnTo>
                  <a:lnTo>
                    <a:pt x="1098280" y="1002755"/>
                  </a:lnTo>
                  <a:lnTo>
                    <a:pt x="1068776" y="1036895"/>
                  </a:lnTo>
                  <a:lnTo>
                    <a:pt x="1036887" y="1068785"/>
                  </a:lnTo>
                  <a:lnTo>
                    <a:pt x="1002748" y="1098289"/>
                  </a:lnTo>
                  <a:lnTo>
                    <a:pt x="966498" y="1125270"/>
                  </a:lnTo>
                  <a:lnTo>
                    <a:pt x="928272" y="1149590"/>
                  </a:lnTo>
                  <a:lnTo>
                    <a:pt x="888209" y="1171112"/>
                  </a:lnTo>
                  <a:lnTo>
                    <a:pt x="846445" y="1189699"/>
                  </a:lnTo>
                  <a:lnTo>
                    <a:pt x="803117" y="1205214"/>
                  </a:lnTo>
                  <a:lnTo>
                    <a:pt x="758364" y="1217520"/>
                  </a:lnTo>
                  <a:lnTo>
                    <a:pt x="712320" y="1226479"/>
                  </a:lnTo>
                  <a:lnTo>
                    <a:pt x="665125" y="1231956"/>
                  </a:lnTo>
                  <a:lnTo>
                    <a:pt x="616915" y="1233812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328836" y="3261542"/>
              <a:ext cx="1247774" cy="5619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6341128" y="6131874"/>
            <a:ext cx="1234440" cy="1234440"/>
            <a:chOff x="6341128" y="6131874"/>
            <a:chExt cx="1234440" cy="1234440"/>
          </a:xfrm>
        </p:grpSpPr>
        <p:sp>
          <p:nvSpPr>
            <p:cNvPr id="50" name="object 50"/>
            <p:cNvSpPr/>
            <p:nvPr/>
          </p:nvSpPr>
          <p:spPr>
            <a:xfrm>
              <a:off x="6341128" y="6131874"/>
              <a:ext cx="1234440" cy="1234440"/>
            </a:xfrm>
            <a:custGeom>
              <a:avLst/>
              <a:gdLst/>
              <a:ahLst/>
              <a:cxnLst/>
              <a:rect l="l" t="t" r="r" b="b"/>
              <a:pathLst>
                <a:path w="1234440" h="1234440">
                  <a:moveTo>
                    <a:pt x="617143" y="1233821"/>
                  </a:moveTo>
                  <a:lnTo>
                    <a:pt x="616668" y="1233821"/>
                  </a:lnTo>
                  <a:lnTo>
                    <a:pt x="568695" y="1231974"/>
                  </a:lnTo>
                  <a:lnTo>
                    <a:pt x="521499" y="1226497"/>
                  </a:lnTo>
                  <a:lnTo>
                    <a:pt x="475455" y="1217536"/>
                  </a:lnTo>
                  <a:lnTo>
                    <a:pt x="430700" y="1205229"/>
                  </a:lnTo>
                  <a:lnTo>
                    <a:pt x="387371" y="1189713"/>
                  </a:lnTo>
                  <a:lnTo>
                    <a:pt x="345605" y="1171125"/>
                  </a:lnTo>
                  <a:lnTo>
                    <a:pt x="305540" y="1149601"/>
                  </a:lnTo>
                  <a:lnTo>
                    <a:pt x="267312" y="1125280"/>
                  </a:lnTo>
                  <a:lnTo>
                    <a:pt x="231060" y="1098298"/>
                  </a:lnTo>
                  <a:lnTo>
                    <a:pt x="196919" y="1068793"/>
                  </a:lnTo>
                  <a:lnTo>
                    <a:pt x="165027" y="1036901"/>
                  </a:lnTo>
                  <a:lnTo>
                    <a:pt x="135522" y="1002761"/>
                  </a:lnTo>
                  <a:lnTo>
                    <a:pt x="108540" y="966508"/>
                  </a:lnTo>
                  <a:lnTo>
                    <a:pt x="84219" y="928280"/>
                  </a:lnTo>
                  <a:lnTo>
                    <a:pt x="62696" y="888215"/>
                  </a:lnTo>
                  <a:lnTo>
                    <a:pt x="44107" y="846449"/>
                  </a:lnTo>
                  <a:lnTo>
                    <a:pt x="28591" y="803120"/>
                  </a:lnTo>
                  <a:lnTo>
                    <a:pt x="16284" y="758365"/>
                  </a:lnTo>
                  <a:lnTo>
                    <a:pt x="7323" y="712321"/>
                  </a:lnTo>
                  <a:lnTo>
                    <a:pt x="1846" y="665125"/>
                  </a:lnTo>
                  <a:lnTo>
                    <a:pt x="0" y="617152"/>
                  </a:lnTo>
                  <a:lnTo>
                    <a:pt x="0" y="616677"/>
                  </a:lnTo>
                  <a:lnTo>
                    <a:pt x="1846" y="568704"/>
                  </a:lnTo>
                  <a:lnTo>
                    <a:pt x="7323" y="521508"/>
                  </a:lnTo>
                  <a:lnTo>
                    <a:pt x="16284" y="475464"/>
                  </a:lnTo>
                  <a:lnTo>
                    <a:pt x="28591" y="430709"/>
                  </a:lnTo>
                  <a:lnTo>
                    <a:pt x="44107" y="387380"/>
                  </a:lnTo>
                  <a:lnTo>
                    <a:pt x="62696" y="345614"/>
                  </a:lnTo>
                  <a:lnTo>
                    <a:pt x="84219" y="305549"/>
                  </a:lnTo>
                  <a:lnTo>
                    <a:pt x="108540" y="267322"/>
                  </a:lnTo>
                  <a:lnTo>
                    <a:pt x="135522" y="231069"/>
                  </a:lnTo>
                  <a:lnTo>
                    <a:pt x="165027" y="196928"/>
                  </a:lnTo>
                  <a:lnTo>
                    <a:pt x="196919" y="165036"/>
                  </a:lnTo>
                  <a:lnTo>
                    <a:pt x="231060" y="135531"/>
                  </a:lnTo>
                  <a:lnTo>
                    <a:pt x="267312" y="108549"/>
                  </a:lnTo>
                  <a:lnTo>
                    <a:pt x="305540" y="84228"/>
                  </a:lnTo>
                  <a:lnTo>
                    <a:pt x="345605" y="62705"/>
                  </a:lnTo>
                  <a:lnTo>
                    <a:pt x="387371" y="44116"/>
                  </a:lnTo>
                  <a:lnTo>
                    <a:pt x="430700" y="28600"/>
                  </a:lnTo>
                  <a:lnTo>
                    <a:pt x="475455" y="16293"/>
                  </a:lnTo>
                  <a:lnTo>
                    <a:pt x="521499" y="7333"/>
                  </a:lnTo>
                  <a:lnTo>
                    <a:pt x="568695" y="1856"/>
                  </a:lnTo>
                  <a:lnTo>
                    <a:pt x="616906" y="0"/>
                  </a:lnTo>
                  <a:lnTo>
                    <a:pt x="665116" y="1856"/>
                  </a:lnTo>
                  <a:lnTo>
                    <a:pt x="712312" y="7333"/>
                  </a:lnTo>
                  <a:lnTo>
                    <a:pt x="758356" y="16293"/>
                  </a:lnTo>
                  <a:lnTo>
                    <a:pt x="803111" y="28600"/>
                  </a:lnTo>
                  <a:lnTo>
                    <a:pt x="846440" y="44116"/>
                  </a:lnTo>
                  <a:lnTo>
                    <a:pt x="888206" y="62705"/>
                  </a:lnTo>
                  <a:lnTo>
                    <a:pt x="928271" y="84228"/>
                  </a:lnTo>
                  <a:lnTo>
                    <a:pt x="966499" y="108549"/>
                  </a:lnTo>
                  <a:lnTo>
                    <a:pt x="1002751" y="135531"/>
                  </a:lnTo>
                  <a:lnTo>
                    <a:pt x="1036892" y="165036"/>
                  </a:lnTo>
                  <a:lnTo>
                    <a:pt x="1068784" y="196928"/>
                  </a:lnTo>
                  <a:lnTo>
                    <a:pt x="1098289" y="231069"/>
                  </a:lnTo>
                  <a:lnTo>
                    <a:pt x="1125271" y="267322"/>
                  </a:lnTo>
                  <a:lnTo>
                    <a:pt x="1149592" y="305549"/>
                  </a:lnTo>
                  <a:lnTo>
                    <a:pt x="1171115" y="345614"/>
                  </a:lnTo>
                  <a:lnTo>
                    <a:pt x="1189704" y="387380"/>
                  </a:lnTo>
                  <a:lnTo>
                    <a:pt x="1205220" y="430709"/>
                  </a:lnTo>
                  <a:lnTo>
                    <a:pt x="1217527" y="475464"/>
                  </a:lnTo>
                  <a:lnTo>
                    <a:pt x="1226488" y="521508"/>
                  </a:lnTo>
                  <a:lnTo>
                    <a:pt x="1231965" y="568704"/>
                  </a:lnTo>
                  <a:lnTo>
                    <a:pt x="1233812" y="616677"/>
                  </a:lnTo>
                  <a:lnTo>
                    <a:pt x="1233812" y="617152"/>
                  </a:lnTo>
                  <a:lnTo>
                    <a:pt x="1231965" y="665125"/>
                  </a:lnTo>
                  <a:lnTo>
                    <a:pt x="1226488" y="712321"/>
                  </a:lnTo>
                  <a:lnTo>
                    <a:pt x="1217527" y="758365"/>
                  </a:lnTo>
                  <a:lnTo>
                    <a:pt x="1205220" y="803120"/>
                  </a:lnTo>
                  <a:lnTo>
                    <a:pt x="1189704" y="846449"/>
                  </a:lnTo>
                  <a:lnTo>
                    <a:pt x="1171115" y="888215"/>
                  </a:lnTo>
                  <a:lnTo>
                    <a:pt x="1149592" y="928280"/>
                  </a:lnTo>
                  <a:lnTo>
                    <a:pt x="1125271" y="966508"/>
                  </a:lnTo>
                  <a:lnTo>
                    <a:pt x="1098289" y="1002761"/>
                  </a:lnTo>
                  <a:lnTo>
                    <a:pt x="1068784" y="1036901"/>
                  </a:lnTo>
                  <a:lnTo>
                    <a:pt x="1036892" y="1068793"/>
                  </a:lnTo>
                  <a:lnTo>
                    <a:pt x="1002751" y="1098298"/>
                  </a:lnTo>
                  <a:lnTo>
                    <a:pt x="966499" y="1125280"/>
                  </a:lnTo>
                  <a:lnTo>
                    <a:pt x="928271" y="1149601"/>
                  </a:lnTo>
                  <a:lnTo>
                    <a:pt x="888206" y="1171125"/>
                  </a:lnTo>
                  <a:lnTo>
                    <a:pt x="846440" y="1189713"/>
                  </a:lnTo>
                  <a:lnTo>
                    <a:pt x="803111" y="1205229"/>
                  </a:lnTo>
                  <a:lnTo>
                    <a:pt x="758356" y="1217536"/>
                  </a:lnTo>
                  <a:lnTo>
                    <a:pt x="712312" y="1226497"/>
                  </a:lnTo>
                  <a:lnTo>
                    <a:pt x="665116" y="1231974"/>
                  </a:lnTo>
                  <a:lnTo>
                    <a:pt x="617143" y="1233821"/>
                  </a:lnTo>
                  <a:close/>
                </a:path>
              </a:pathLst>
            </a:custGeom>
            <a:solidFill>
              <a:srgbClr val="DAEC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542501" y="6323746"/>
              <a:ext cx="828674" cy="82865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/>
          <p:nvPr/>
        </p:nvSpPr>
        <p:spPr>
          <a:xfrm>
            <a:off x="1781543" y="4145952"/>
            <a:ext cx="1102360" cy="1374140"/>
          </a:xfrm>
          <a:custGeom>
            <a:avLst/>
            <a:gdLst/>
            <a:ahLst/>
            <a:cxnLst/>
            <a:rect l="l" t="t" r="r" b="b"/>
            <a:pathLst>
              <a:path w="1102360" h="1374139">
                <a:moveTo>
                  <a:pt x="100939" y="89547"/>
                </a:moveTo>
                <a:lnTo>
                  <a:pt x="29845" y="0"/>
                </a:lnTo>
                <a:lnTo>
                  <a:pt x="0" y="23698"/>
                </a:lnTo>
                <a:lnTo>
                  <a:pt x="71107" y="113233"/>
                </a:lnTo>
                <a:lnTo>
                  <a:pt x="100939" y="89547"/>
                </a:lnTo>
                <a:close/>
              </a:path>
              <a:path w="1102360" h="1374139">
                <a:moveTo>
                  <a:pt x="195757" y="208927"/>
                </a:moveTo>
                <a:lnTo>
                  <a:pt x="124650" y="119392"/>
                </a:lnTo>
                <a:lnTo>
                  <a:pt x="94805" y="143090"/>
                </a:lnTo>
                <a:lnTo>
                  <a:pt x="165912" y="232625"/>
                </a:lnTo>
                <a:lnTo>
                  <a:pt x="195757" y="208927"/>
                </a:lnTo>
                <a:close/>
              </a:path>
              <a:path w="1102360" h="1374139">
                <a:moveTo>
                  <a:pt x="290563" y="328320"/>
                </a:moveTo>
                <a:lnTo>
                  <a:pt x="219456" y="238772"/>
                </a:lnTo>
                <a:lnTo>
                  <a:pt x="189623" y="262470"/>
                </a:lnTo>
                <a:lnTo>
                  <a:pt x="260718" y="352018"/>
                </a:lnTo>
                <a:lnTo>
                  <a:pt x="290563" y="328320"/>
                </a:lnTo>
                <a:close/>
              </a:path>
              <a:path w="1102360" h="1374139">
                <a:moveTo>
                  <a:pt x="385368" y="447713"/>
                </a:moveTo>
                <a:lnTo>
                  <a:pt x="314261" y="358165"/>
                </a:lnTo>
                <a:lnTo>
                  <a:pt x="284429" y="381863"/>
                </a:lnTo>
                <a:lnTo>
                  <a:pt x="355536" y="471398"/>
                </a:lnTo>
                <a:lnTo>
                  <a:pt x="385368" y="447713"/>
                </a:lnTo>
                <a:close/>
              </a:path>
              <a:path w="1102360" h="1374139">
                <a:moveTo>
                  <a:pt x="480174" y="567093"/>
                </a:moveTo>
                <a:lnTo>
                  <a:pt x="409067" y="477558"/>
                </a:lnTo>
                <a:lnTo>
                  <a:pt x="379234" y="501243"/>
                </a:lnTo>
                <a:lnTo>
                  <a:pt x="450342" y="590791"/>
                </a:lnTo>
                <a:lnTo>
                  <a:pt x="480174" y="567093"/>
                </a:lnTo>
                <a:close/>
              </a:path>
              <a:path w="1102360" h="1374139">
                <a:moveTo>
                  <a:pt x="574979" y="686485"/>
                </a:moveTo>
                <a:lnTo>
                  <a:pt x="503872" y="596938"/>
                </a:lnTo>
                <a:lnTo>
                  <a:pt x="474040" y="620636"/>
                </a:lnTo>
                <a:lnTo>
                  <a:pt x="545147" y="710171"/>
                </a:lnTo>
                <a:lnTo>
                  <a:pt x="574979" y="686485"/>
                </a:lnTo>
                <a:close/>
              </a:path>
              <a:path w="1102360" h="1374139">
                <a:moveTo>
                  <a:pt x="669785" y="805865"/>
                </a:moveTo>
                <a:lnTo>
                  <a:pt x="598690" y="716330"/>
                </a:lnTo>
                <a:lnTo>
                  <a:pt x="568845" y="740016"/>
                </a:lnTo>
                <a:lnTo>
                  <a:pt x="639953" y="829564"/>
                </a:lnTo>
                <a:lnTo>
                  <a:pt x="669785" y="805865"/>
                </a:lnTo>
                <a:close/>
              </a:path>
              <a:path w="1102360" h="1374139">
                <a:moveTo>
                  <a:pt x="764603" y="925258"/>
                </a:moveTo>
                <a:lnTo>
                  <a:pt x="693496" y="835710"/>
                </a:lnTo>
                <a:lnTo>
                  <a:pt x="663651" y="859409"/>
                </a:lnTo>
                <a:lnTo>
                  <a:pt x="734758" y="948956"/>
                </a:lnTo>
                <a:lnTo>
                  <a:pt x="764603" y="925258"/>
                </a:lnTo>
                <a:close/>
              </a:path>
              <a:path w="1102360" h="1374139">
                <a:moveTo>
                  <a:pt x="859409" y="1044638"/>
                </a:moveTo>
                <a:lnTo>
                  <a:pt x="788301" y="955103"/>
                </a:lnTo>
                <a:lnTo>
                  <a:pt x="758469" y="978801"/>
                </a:lnTo>
                <a:lnTo>
                  <a:pt x="829564" y="1068336"/>
                </a:lnTo>
                <a:lnTo>
                  <a:pt x="859409" y="1044638"/>
                </a:lnTo>
                <a:close/>
              </a:path>
              <a:path w="1102360" h="1374139">
                <a:moveTo>
                  <a:pt x="954214" y="1164031"/>
                </a:moveTo>
                <a:lnTo>
                  <a:pt x="883107" y="1074496"/>
                </a:lnTo>
                <a:lnTo>
                  <a:pt x="853274" y="1098181"/>
                </a:lnTo>
                <a:lnTo>
                  <a:pt x="924382" y="1187729"/>
                </a:lnTo>
                <a:lnTo>
                  <a:pt x="954214" y="1164031"/>
                </a:lnTo>
                <a:close/>
              </a:path>
              <a:path w="1102360" h="1374139">
                <a:moveTo>
                  <a:pt x="1049020" y="1283423"/>
                </a:moveTo>
                <a:lnTo>
                  <a:pt x="977912" y="1193876"/>
                </a:lnTo>
                <a:lnTo>
                  <a:pt x="948080" y="1217574"/>
                </a:lnTo>
                <a:lnTo>
                  <a:pt x="1019187" y="1307109"/>
                </a:lnTo>
                <a:lnTo>
                  <a:pt x="1049020" y="1283423"/>
                </a:lnTo>
                <a:close/>
              </a:path>
              <a:path w="1102360" h="1374139">
                <a:moveTo>
                  <a:pt x="1102004" y="1350137"/>
                </a:moveTo>
                <a:lnTo>
                  <a:pt x="1072718" y="1313268"/>
                </a:lnTo>
                <a:lnTo>
                  <a:pt x="1042885" y="1336954"/>
                </a:lnTo>
                <a:lnTo>
                  <a:pt x="1072172" y="1373835"/>
                </a:lnTo>
                <a:lnTo>
                  <a:pt x="1102004" y="1350137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03132" y="5495886"/>
            <a:ext cx="874394" cy="751205"/>
          </a:xfrm>
          <a:custGeom>
            <a:avLst/>
            <a:gdLst/>
            <a:ahLst/>
            <a:cxnLst/>
            <a:rect l="l" t="t" r="r" b="b"/>
            <a:pathLst>
              <a:path w="874394" h="751204">
                <a:moveTo>
                  <a:pt x="111404" y="677087"/>
                </a:moveTo>
                <a:lnTo>
                  <a:pt x="86728" y="648055"/>
                </a:lnTo>
                <a:lnTo>
                  <a:pt x="0" y="721766"/>
                </a:lnTo>
                <a:lnTo>
                  <a:pt x="24676" y="750798"/>
                </a:lnTo>
                <a:lnTo>
                  <a:pt x="111404" y="677087"/>
                </a:lnTo>
                <a:close/>
              </a:path>
              <a:path w="874394" h="751204">
                <a:moveTo>
                  <a:pt x="227050" y="578802"/>
                </a:moveTo>
                <a:lnTo>
                  <a:pt x="202387" y="549770"/>
                </a:lnTo>
                <a:lnTo>
                  <a:pt x="115646" y="623481"/>
                </a:lnTo>
                <a:lnTo>
                  <a:pt x="140322" y="652513"/>
                </a:lnTo>
                <a:lnTo>
                  <a:pt x="227050" y="578802"/>
                </a:lnTo>
                <a:close/>
              </a:path>
              <a:path w="874394" h="751204">
                <a:moveTo>
                  <a:pt x="342709" y="480517"/>
                </a:moveTo>
                <a:lnTo>
                  <a:pt x="318033" y="451485"/>
                </a:lnTo>
                <a:lnTo>
                  <a:pt x="231292" y="525195"/>
                </a:lnTo>
                <a:lnTo>
                  <a:pt x="255968" y="554228"/>
                </a:lnTo>
                <a:lnTo>
                  <a:pt x="342709" y="480517"/>
                </a:lnTo>
                <a:close/>
              </a:path>
              <a:path w="874394" h="751204">
                <a:moveTo>
                  <a:pt x="458355" y="382231"/>
                </a:moveTo>
                <a:lnTo>
                  <a:pt x="433679" y="353199"/>
                </a:lnTo>
                <a:lnTo>
                  <a:pt x="346938" y="426910"/>
                </a:lnTo>
                <a:lnTo>
                  <a:pt x="371614" y="455942"/>
                </a:lnTo>
                <a:lnTo>
                  <a:pt x="458355" y="382231"/>
                </a:lnTo>
                <a:close/>
              </a:path>
              <a:path w="874394" h="751204">
                <a:moveTo>
                  <a:pt x="574001" y="283946"/>
                </a:moveTo>
                <a:lnTo>
                  <a:pt x="549325" y="254914"/>
                </a:lnTo>
                <a:lnTo>
                  <a:pt x="462597" y="328625"/>
                </a:lnTo>
                <a:lnTo>
                  <a:pt x="487260" y="357657"/>
                </a:lnTo>
                <a:lnTo>
                  <a:pt x="574001" y="283946"/>
                </a:lnTo>
                <a:close/>
              </a:path>
              <a:path w="874394" h="751204">
                <a:moveTo>
                  <a:pt x="689648" y="185661"/>
                </a:moveTo>
                <a:lnTo>
                  <a:pt x="664984" y="156629"/>
                </a:lnTo>
                <a:lnTo>
                  <a:pt x="578243" y="230339"/>
                </a:lnTo>
                <a:lnTo>
                  <a:pt x="602919" y="259372"/>
                </a:lnTo>
                <a:lnTo>
                  <a:pt x="689648" y="185661"/>
                </a:lnTo>
                <a:close/>
              </a:path>
              <a:path w="874394" h="751204">
                <a:moveTo>
                  <a:pt x="805294" y="87376"/>
                </a:moveTo>
                <a:lnTo>
                  <a:pt x="780630" y="58343"/>
                </a:lnTo>
                <a:lnTo>
                  <a:pt x="693889" y="132054"/>
                </a:lnTo>
                <a:lnTo>
                  <a:pt x="718566" y="161086"/>
                </a:lnTo>
                <a:lnTo>
                  <a:pt x="805294" y="87376"/>
                </a:lnTo>
                <a:close/>
              </a:path>
              <a:path w="874394" h="751204">
                <a:moveTo>
                  <a:pt x="873950" y="29032"/>
                </a:moveTo>
                <a:lnTo>
                  <a:pt x="849274" y="0"/>
                </a:lnTo>
                <a:lnTo>
                  <a:pt x="809536" y="33769"/>
                </a:lnTo>
                <a:lnTo>
                  <a:pt x="834212" y="62801"/>
                </a:lnTo>
                <a:lnTo>
                  <a:pt x="873950" y="29032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730652" y="5522709"/>
            <a:ext cx="155575" cy="1328420"/>
          </a:xfrm>
          <a:custGeom>
            <a:avLst/>
            <a:gdLst/>
            <a:ahLst/>
            <a:cxnLst/>
            <a:rect l="l" t="t" r="r" b="b"/>
            <a:pathLst>
              <a:path w="155575" h="1328420">
                <a:moveTo>
                  <a:pt x="47993" y="1214475"/>
                </a:moveTo>
                <a:lnTo>
                  <a:pt x="10045" y="1211122"/>
                </a:lnTo>
                <a:lnTo>
                  <a:pt x="0" y="1324660"/>
                </a:lnTo>
                <a:lnTo>
                  <a:pt x="37960" y="1328013"/>
                </a:lnTo>
                <a:lnTo>
                  <a:pt x="47993" y="1214475"/>
                </a:lnTo>
                <a:close/>
              </a:path>
              <a:path w="155575" h="1328420">
                <a:moveTo>
                  <a:pt x="61366" y="1063078"/>
                </a:moveTo>
                <a:lnTo>
                  <a:pt x="23418" y="1059726"/>
                </a:lnTo>
                <a:lnTo>
                  <a:pt x="13385" y="1173276"/>
                </a:lnTo>
                <a:lnTo>
                  <a:pt x="51333" y="1176629"/>
                </a:lnTo>
                <a:lnTo>
                  <a:pt x="61366" y="1063078"/>
                </a:lnTo>
                <a:close/>
              </a:path>
              <a:path w="155575" h="1328420">
                <a:moveTo>
                  <a:pt x="74752" y="911694"/>
                </a:moveTo>
                <a:lnTo>
                  <a:pt x="36804" y="908342"/>
                </a:lnTo>
                <a:lnTo>
                  <a:pt x="26758" y="1021880"/>
                </a:lnTo>
                <a:lnTo>
                  <a:pt x="64719" y="1025232"/>
                </a:lnTo>
                <a:lnTo>
                  <a:pt x="74752" y="911694"/>
                </a:lnTo>
                <a:close/>
              </a:path>
              <a:path w="155575" h="1328420">
                <a:moveTo>
                  <a:pt x="88125" y="760310"/>
                </a:moveTo>
                <a:lnTo>
                  <a:pt x="50177" y="756945"/>
                </a:lnTo>
                <a:lnTo>
                  <a:pt x="40144" y="870496"/>
                </a:lnTo>
                <a:lnTo>
                  <a:pt x="78092" y="873848"/>
                </a:lnTo>
                <a:lnTo>
                  <a:pt x="88125" y="760310"/>
                </a:lnTo>
                <a:close/>
              </a:path>
              <a:path w="155575" h="1328420">
                <a:moveTo>
                  <a:pt x="101511" y="608914"/>
                </a:moveTo>
                <a:lnTo>
                  <a:pt x="63563" y="605561"/>
                </a:lnTo>
                <a:lnTo>
                  <a:pt x="53517" y="719099"/>
                </a:lnTo>
                <a:lnTo>
                  <a:pt x="91478" y="722452"/>
                </a:lnTo>
                <a:lnTo>
                  <a:pt x="101511" y="608914"/>
                </a:lnTo>
                <a:close/>
              </a:path>
              <a:path w="155575" h="1328420">
                <a:moveTo>
                  <a:pt x="114884" y="457530"/>
                </a:moveTo>
                <a:lnTo>
                  <a:pt x="76936" y="454177"/>
                </a:lnTo>
                <a:lnTo>
                  <a:pt x="66903" y="567715"/>
                </a:lnTo>
                <a:lnTo>
                  <a:pt x="104851" y="571068"/>
                </a:lnTo>
                <a:lnTo>
                  <a:pt x="114884" y="457530"/>
                </a:lnTo>
                <a:close/>
              </a:path>
              <a:path w="155575" h="1328420">
                <a:moveTo>
                  <a:pt x="128270" y="306133"/>
                </a:moveTo>
                <a:lnTo>
                  <a:pt x="90322" y="302780"/>
                </a:lnTo>
                <a:lnTo>
                  <a:pt x="80276" y="416331"/>
                </a:lnTo>
                <a:lnTo>
                  <a:pt x="118237" y="419684"/>
                </a:lnTo>
                <a:lnTo>
                  <a:pt x="128270" y="306133"/>
                </a:lnTo>
                <a:close/>
              </a:path>
              <a:path w="155575" h="1328420">
                <a:moveTo>
                  <a:pt x="141643" y="154749"/>
                </a:moveTo>
                <a:lnTo>
                  <a:pt x="103695" y="151396"/>
                </a:lnTo>
                <a:lnTo>
                  <a:pt x="93662" y="264934"/>
                </a:lnTo>
                <a:lnTo>
                  <a:pt x="131610" y="268287"/>
                </a:lnTo>
                <a:lnTo>
                  <a:pt x="141643" y="154749"/>
                </a:lnTo>
                <a:close/>
              </a:path>
              <a:path w="155575" h="1328420">
                <a:moveTo>
                  <a:pt x="155028" y="3365"/>
                </a:moveTo>
                <a:lnTo>
                  <a:pt x="117081" y="0"/>
                </a:lnTo>
                <a:lnTo>
                  <a:pt x="107048" y="113550"/>
                </a:lnTo>
                <a:lnTo>
                  <a:pt x="144995" y="116903"/>
                </a:lnTo>
                <a:lnTo>
                  <a:pt x="155028" y="3365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24144" y="4139564"/>
            <a:ext cx="1233170" cy="405130"/>
          </a:xfrm>
          <a:custGeom>
            <a:avLst/>
            <a:gdLst/>
            <a:ahLst/>
            <a:cxnLst/>
            <a:rect l="l" t="t" r="r" b="b"/>
            <a:pathLst>
              <a:path w="1233170" h="405129">
                <a:moveTo>
                  <a:pt x="66903" y="388073"/>
                </a:moveTo>
                <a:lnTo>
                  <a:pt x="55905" y="351599"/>
                </a:lnTo>
                <a:lnTo>
                  <a:pt x="0" y="368452"/>
                </a:lnTo>
                <a:lnTo>
                  <a:pt x="10998" y="404939"/>
                </a:lnTo>
                <a:lnTo>
                  <a:pt x="66903" y="388073"/>
                </a:lnTo>
                <a:close/>
              </a:path>
              <a:path w="1233170" h="405129">
                <a:moveTo>
                  <a:pt x="212686" y="344131"/>
                </a:moveTo>
                <a:lnTo>
                  <a:pt x="201688" y="307644"/>
                </a:lnTo>
                <a:lnTo>
                  <a:pt x="92354" y="340614"/>
                </a:lnTo>
                <a:lnTo>
                  <a:pt x="103352" y="377088"/>
                </a:lnTo>
                <a:lnTo>
                  <a:pt x="212686" y="344131"/>
                </a:lnTo>
                <a:close/>
              </a:path>
              <a:path w="1233170" h="405129">
                <a:moveTo>
                  <a:pt x="358457" y="300177"/>
                </a:moveTo>
                <a:lnTo>
                  <a:pt x="347459" y="263702"/>
                </a:lnTo>
                <a:lnTo>
                  <a:pt x="238137" y="296659"/>
                </a:lnTo>
                <a:lnTo>
                  <a:pt x="249123" y="333133"/>
                </a:lnTo>
                <a:lnTo>
                  <a:pt x="358457" y="300177"/>
                </a:lnTo>
                <a:close/>
              </a:path>
              <a:path w="1233170" h="405129">
                <a:moveTo>
                  <a:pt x="504240" y="256222"/>
                </a:moveTo>
                <a:lnTo>
                  <a:pt x="493242" y="219748"/>
                </a:lnTo>
                <a:lnTo>
                  <a:pt x="383908" y="252704"/>
                </a:lnTo>
                <a:lnTo>
                  <a:pt x="394906" y="289191"/>
                </a:lnTo>
                <a:lnTo>
                  <a:pt x="504240" y="256222"/>
                </a:lnTo>
                <a:close/>
              </a:path>
              <a:path w="1233170" h="405129">
                <a:moveTo>
                  <a:pt x="650011" y="212280"/>
                </a:moveTo>
                <a:lnTo>
                  <a:pt x="639013" y="175793"/>
                </a:lnTo>
                <a:lnTo>
                  <a:pt x="529691" y="208762"/>
                </a:lnTo>
                <a:lnTo>
                  <a:pt x="540677" y="245237"/>
                </a:lnTo>
                <a:lnTo>
                  <a:pt x="650011" y="212280"/>
                </a:lnTo>
                <a:close/>
              </a:path>
              <a:path w="1233170" h="405129">
                <a:moveTo>
                  <a:pt x="795794" y="168325"/>
                </a:moveTo>
                <a:lnTo>
                  <a:pt x="784796" y="131851"/>
                </a:lnTo>
                <a:lnTo>
                  <a:pt x="675462" y="164807"/>
                </a:lnTo>
                <a:lnTo>
                  <a:pt x="686460" y="201295"/>
                </a:lnTo>
                <a:lnTo>
                  <a:pt x="795794" y="168325"/>
                </a:lnTo>
                <a:close/>
              </a:path>
              <a:path w="1233170" h="405129">
                <a:moveTo>
                  <a:pt x="941565" y="124371"/>
                </a:moveTo>
                <a:lnTo>
                  <a:pt x="930567" y="87896"/>
                </a:lnTo>
                <a:lnTo>
                  <a:pt x="821232" y="120865"/>
                </a:lnTo>
                <a:lnTo>
                  <a:pt x="832231" y="157340"/>
                </a:lnTo>
                <a:lnTo>
                  <a:pt x="941565" y="124371"/>
                </a:lnTo>
                <a:close/>
              </a:path>
              <a:path w="1233170" h="405129">
                <a:moveTo>
                  <a:pt x="1087348" y="80429"/>
                </a:moveTo>
                <a:lnTo>
                  <a:pt x="1076350" y="43942"/>
                </a:lnTo>
                <a:lnTo>
                  <a:pt x="967016" y="76911"/>
                </a:lnTo>
                <a:lnTo>
                  <a:pt x="978014" y="113385"/>
                </a:lnTo>
                <a:lnTo>
                  <a:pt x="1087348" y="80429"/>
                </a:lnTo>
                <a:close/>
              </a:path>
              <a:path w="1233170" h="405129">
                <a:moveTo>
                  <a:pt x="1233119" y="36474"/>
                </a:moveTo>
                <a:lnTo>
                  <a:pt x="1222121" y="0"/>
                </a:lnTo>
                <a:lnTo>
                  <a:pt x="1112786" y="32956"/>
                </a:lnTo>
                <a:lnTo>
                  <a:pt x="1123784" y="69443"/>
                </a:lnTo>
                <a:lnTo>
                  <a:pt x="1233119" y="36474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51116" y="4139513"/>
            <a:ext cx="1244600" cy="260985"/>
          </a:xfrm>
          <a:custGeom>
            <a:avLst/>
            <a:gdLst/>
            <a:ahLst/>
            <a:cxnLst/>
            <a:rect l="l" t="t" r="r" b="b"/>
            <a:pathLst>
              <a:path w="1244600" h="260985">
                <a:moveTo>
                  <a:pt x="46812" y="7226"/>
                </a:moveTo>
                <a:lnTo>
                  <a:pt x="6756" y="0"/>
                </a:lnTo>
                <a:lnTo>
                  <a:pt x="0" y="37490"/>
                </a:lnTo>
                <a:lnTo>
                  <a:pt x="40043" y="44716"/>
                </a:lnTo>
                <a:lnTo>
                  <a:pt x="46812" y="7226"/>
                </a:lnTo>
                <a:close/>
              </a:path>
              <a:path w="1244600" h="260985">
                <a:moveTo>
                  <a:pt x="196469" y="34226"/>
                </a:moveTo>
                <a:lnTo>
                  <a:pt x="84226" y="13970"/>
                </a:lnTo>
                <a:lnTo>
                  <a:pt x="77457" y="51460"/>
                </a:lnTo>
                <a:lnTo>
                  <a:pt x="189712" y="71716"/>
                </a:lnTo>
                <a:lnTo>
                  <a:pt x="196469" y="34226"/>
                </a:lnTo>
                <a:close/>
              </a:path>
              <a:path w="1244600" h="260985">
                <a:moveTo>
                  <a:pt x="346125" y="61214"/>
                </a:moveTo>
                <a:lnTo>
                  <a:pt x="233883" y="40970"/>
                </a:lnTo>
                <a:lnTo>
                  <a:pt x="227126" y="78460"/>
                </a:lnTo>
                <a:lnTo>
                  <a:pt x="339369" y="98717"/>
                </a:lnTo>
                <a:lnTo>
                  <a:pt x="346125" y="61214"/>
                </a:lnTo>
                <a:close/>
              </a:path>
              <a:path w="1244600" h="260985">
                <a:moveTo>
                  <a:pt x="495795" y="88214"/>
                </a:moveTo>
                <a:lnTo>
                  <a:pt x="383552" y="67970"/>
                </a:lnTo>
                <a:lnTo>
                  <a:pt x="376783" y="105460"/>
                </a:lnTo>
                <a:lnTo>
                  <a:pt x="489026" y="125717"/>
                </a:lnTo>
                <a:lnTo>
                  <a:pt x="495795" y="88214"/>
                </a:lnTo>
                <a:close/>
              </a:path>
              <a:path w="1244600" h="260985">
                <a:moveTo>
                  <a:pt x="645452" y="115214"/>
                </a:moveTo>
                <a:lnTo>
                  <a:pt x="533209" y="94970"/>
                </a:lnTo>
                <a:lnTo>
                  <a:pt x="526440" y="132461"/>
                </a:lnTo>
                <a:lnTo>
                  <a:pt x="638683" y="152717"/>
                </a:lnTo>
                <a:lnTo>
                  <a:pt x="645452" y="115214"/>
                </a:lnTo>
                <a:close/>
              </a:path>
              <a:path w="1244600" h="260985">
                <a:moveTo>
                  <a:pt x="795108" y="142214"/>
                </a:moveTo>
                <a:lnTo>
                  <a:pt x="682866" y="121970"/>
                </a:lnTo>
                <a:lnTo>
                  <a:pt x="676097" y="159461"/>
                </a:lnTo>
                <a:lnTo>
                  <a:pt x="788352" y="179705"/>
                </a:lnTo>
                <a:lnTo>
                  <a:pt x="795108" y="142214"/>
                </a:lnTo>
                <a:close/>
              </a:path>
              <a:path w="1244600" h="260985">
                <a:moveTo>
                  <a:pt x="944778" y="169214"/>
                </a:moveTo>
                <a:lnTo>
                  <a:pt x="832523" y="148971"/>
                </a:lnTo>
                <a:lnTo>
                  <a:pt x="825766" y="186461"/>
                </a:lnTo>
                <a:lnTo>
                  <a:pt x="938009" y="206705"/>
                </a:lnTo>
                <a:lnTo>
                  <a:pt x="944778" y="169214"/>
                </a:lnTo>
                <a:close/>
              </a:path>
              <a:path w="1244600" h="260985">
                <a:moveTo>
                  <a:pt x="1094435" y="196215"/>
                </a:moveTo>
                <a:lnTo>
                  <a:pt x="982192" y="175958"/>
                </a:lnTo>
                <a:lnTo>
                  <a:pt x="975423" y="213461"/>
                </a:lnTo>
                <a:lnTo>
                  <a:pt x="1087666" y="233705"/>
                </a:lnTo>
                <a:lnTo>
                  <a:pt x="1094435" y="196215"/>
                </a:lnTo>
                <a:close/>
              </a:path>
              <a:path w="1244600" h="260985">
                <a:moveTo>
                  <a:pt x="1244092" y="223215"/>
                </a:moveTo>
                <a:lnTo>
                  <a:pt x="1131849" y="202958"/>
                </a:lnTo>
                <a:lnTo>
                  <a:pt x="1125080" y="240461"/>
                </a:lnTo>
                <a:lnTo>
                  <a:pt x="1237335" y="260705"/>
                </a:lnTo>
                <a:lnTo>
                  <a:pt x="1244092" y="223215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5721473" y="5597742"/>
            <a:ext cx="2477770" cy="552450"/>
            <a:chOff x="5721473" y="5597742"/>
            <a:chExt cx="2477770" cy="552450"/>
          </a:xfrm>
        </p:grpSpPr>
        <p:sp>
          <p:nvSpPr>
            <p:cNvPr id="58" name="object 58"/>
            <p:cNvSpPr/>
            <p:nvPr/>
          </p:nvSpPr>
          <p:spPr>
            <a:xfrm>
              <a:off x="7098208" y="5597753"/>
              <a:ext cx="1101090" cy="490220"/>
            </a:xfrm>
            <a:custGeom>
              <a:avLst/>
              <a:gdLst/>
              <a:ahLst/>
              <a:cxnLst/>
              <a:rect l="l" t="t" r="r" b="b"/>
              <a:pathLst>
                <a:path w="1101090" h="490220">
                  <a:moveTo>
                    <a:pt x="119837" y="445909"/>
                  </a:moveTo>
                  <a:lnTo>
                    <a:pt x="105117" y="410756"/>
                  </a:lnTo>
                  <a:lnTo>
                    <a:pt x="0" y="454774"/>
                  </a:lnTo>
                  <a:lnTo>
                    <a:pt x="14719" y="489915"/>
                  </a:lnTo>
                  <a:lnTo>
                    <a:pt x="119837" y="445909"/>
                  </a:lnTo>
                  <a:close/>
                </a:path>
                <a:path w="1101090" h="490220">
                  <a:moveTo>
                    <a:pt x="259981" y="387223"/>
                  </a:moveTo>
                  <a:lnTo>
                    <a:pt x="245275" y="352082"/>
                  </a:lnTo>
                  <a:lnTo>
                    <a:pt x="140157" y="396087"/>
                  </a:lnTo>
                  <a:lnTo>
                    <a:pt x="154876" y="431228"/>
                  </a:lnTo>
                  <a:lnTo>
                    <a:pt x="259981" y="387223"/>
                  </a:lnTo>
                  <a:close/>
                </a:path>
                <a:path w="1101090" h="490220">
                  <a:moveTo>
                    <a:pt x="400138" y="328536"/>
                  </a:moveTo>
                  <a:lnTo>
                    <a:pt x="385419" y="293395"/>
                  </a:lnTo>
                  <a:lnTo>
                    <a:pt x="280314" y="337413"/>
                  </a:lnTo>
                  <a:lnTo>
                    <a:pt x="295021" y="372554"/>
                  </a:lnTo>
                  <a:lnTo>
                    <a:pt x="400138" y="328536"/>
                  </a:lnTo>
                  <a:close/>
                </a:path>
                <a:path w="1101090" h="490220">
                  <a:moveTo>
                    <a:pt x="540296" y="269862"/>
                  </a:moveTo>
                  <a:lnTo>
                    <a:pt x="525576" y="234721"/>
                  </a:lnTo>
                  <a:lnTo>
                    <a:pt x="420458" y="278726"/>
                  </a:lnTo>
                  <a:lnTo>
                    <a:pt x="435178" y="313867"/>
                  </a:lnTo>
                  <a:lnTo>
                    <a:pt x="540296" y="269862"/>
                  </a:lnTo>
                  <a:close/>
                </a:path>
                <a:path w="1101090" h="490220">
                  <a:moveTo>
                    <a:pt x="680440" y="211175"/>
                  </a:moveTo>
                  <a:lnTo>
                    <a:pt x="665734" y="176034"/>
                  </a:lnTo>
                  <a:lnTo>
                    <a:pt x="560616" y="220052"/>
                  </a:lnTo>
                  <a:lnTo>
                    <a:pt x="575335" y="255193"/>
                  </a:lnTo>
                  <a:lnTo>
                    <a:pt x="680440" y="211175"/>
                  </a:lnTo>
                  <a:close/>
                </a:path>
                <a:path w="1101090" h="490220">
                  <a:moveTo>
                    <a:pt x="820597" y="152501"/>
                  </a:moveTo>
                  <a:lnTo>
                    <a:pt x="805878" y="117360"/>
                  </a:lnTo>
                  <a:lnTo>
                    <a:pt x="700773" y="161366"/>
                  </a:lnTo>
                  <a:lnTo>
                    <a:pt x="715479" y="196507"/>
                  </a:lnTo>
                  <a:lnTo>
                    <a:pt x="820597" y="152501"/>
                  </a:lnTo>
                  <a:close/>
                </a:path>
                <a:path w="1101090" h="490220">
                  <a:moveTo>
                    <a:pt x="960755" y="93814"/>
                  </a:moveTo>
                  <a:lnTo>
                    <a:pt x="946035" y="58674"/>
                  </a:lnTo>
                  <a:lnTo>
                    <a:pt x="840917" y="102692"/>
                  </a:lnTo>
                  <a:lnTo>
                    <a:pt x="855637" y="137833"/>
                  </a:lnTo>
                  <a:lnTo>
                    <a:pt x="960755" y="93814"/>
                  </a:lnTo>
                  <a:close/>
                </a:path>
                <a:path w="1101090" h="490220">
                  <a:moveTo>
                    <a:pt x="1100912" y="35140"/>
                  </a:moveTo>
                  <a:lnTo>
                    <a:pt x="1086192" y="0"/>
                  </a:lnTo>
                  <a:lnTo>
                    <a:pt x="981075" y="44005"/>
                  </a:lnTo>
                  <a:lnTo>
                    <a:pt x="995794" y="79146"/>
                  </a:lnTo>
                  <a:lnTo>
                    <a:pt x="1100912" y="35140"/>
                  </a:lnTo>
                  <a:close/>
                </a:path>
              </a:pathLst>
            </a:custGeom>
            <a:solidFill>
              <a:srgbClr val="1845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842903" y="6067187"/>
              <a:ext cx="234989" cy="8291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721464" y="5741682"/>
              <a:ext cx="1096010" cy="364490"/>
            </a:xfrm>
            <a:custGeom>
              <a:avLst/>
              <a:gdLst/>
              <a:ahLst/>
              <a:cxnLst/>
              <a:rect l="l" t="t" r="r" b="b"/>
              <a:pathLst>
                <a:path w="1096009" h="364489">
                  <a:moveTo>
                    <a:pt x="73431" y="18859"/>
                  </a:moveTo>
                  <a:lnTo>
                    <a:pt x="11023" y="0"/>
                  </a:lnTo>
                  <a:lnTo>
                    <a:pt x="0" y="36474"/>
                  </a:lnTo>
                  <a:lnTo>
                    <a:pt x="62407" y="55333"/>
                  </a:lnTo>
                  <a:lnTo>
                    <a:pt x="73431" y="18859"/>
                  </a:lnTo>
                  <a:close/>
                </a:path>
                <a:path w="1096009" h="364489">
                  <a:moveTo>
                    <a:pt x="219506" y="63004"/>
                  </a:moveTo>
                  <a:lnTo>
                    <a:pt x="109943" y="29895"/>
                  </a:lnTo>
                  <a:lnTo>
                    <a:pt x="98933" y="66370"/>
                  </a:lnTo>
                  <a:lnTo>
                    <a:pt x="208483" y="99466"/>
                  </a:lnTo>
                  <a:lnTo>
                    <a:pt x="219506" y="63004"/>
                  </a:lnTo>
                  <a:close/>
                </a:path>
                <a:path w="1096009" h="364489">
                  <a:moveTo>
                    <a:pt x="365569" y="107137"/>
                  </a:moveTo>
                  <a:lnTo>
                    <a:pt x="256019" y="74028"/>
                  </a:lnTo>
                  <a:lnTo>
                    <a:pt x="244995" y="110502"/>
                  </a:lnTo>
                  <a:lnTo>
                    <a:pt x="354558" y="143611"/>
                  </a:lnTo>
                  <a:lnTo>
                    <a:pt x="365569" y="107137"/>
                  </a:lnTo>
                  <a:close/>
                </a:path>
                <a:path w="1096009" h="364489">
                  <a:moveTo>
                    <a:pt x="511644" y="151269"/>
                  </a:moveTo>
                  <a:lnTo>
                    <a:pt x="402094" y="118173"/>
                  </a:lnTo>
                  <a:lnTo>
                    <a:pt x="391071" y="154635"/>
                  </a:lnTo>
                  <a:lnTo>
                    <a:pt x="500621" y="187744"/>
                  </a:lnTo>
                  <a:lnTo>
                    <a:pt x="511644" y="151269"/>
                  </a:lnTo>
                  <a:close/>
                </a:path>
                <a:path w="1096009" h="364489">
                  <a:moveTo>
                    <a:pt x="657720" y="195402"/>
                  </a:moveTo>
                  <a:lnTo>
                    <a:pt x="548170" y="162306"/>
                  </a:lnTo>
                  <a:lnTo>
                    <a:pt x="537146" y="198780"/>
                  </a:lnTo>
                  <a:lnTo>
                    <a:pt x="646696" y="231876"/>
                  </a:lnTo>
                  <a:lnTo>
                    <a:pt x="657720" y="195402"/>
                  </a:lnTo>
                  <a:close/>
                </a:path>
                <a:path w="1096009" h="364489">
                  <a:moveTo>
                    <a:pt x="803795" y="239547"/>
                  </a:moveTo>
                  <a:lnTo>
                    <a:pt x="694232" y="206438"/>
                  </a:lnTo>
                  <a:lnTo>
                    <a:pt x="683221" y="242912"/>
                  </a:lnTo>
                  <a:lnTo>
                    <a:pt x="792772" y="276021"/>
                  </a:lnTo>
                  <a:lnTo>
                    <a:pt x="803795" y="239547"/>
                  </a:lnTo>
                  <a:close/>
                </a:path>
                <a:path w="1096009" h="364489">
                  <a:moveTo>
                    <a:pt x="949858" y="283679"/>
                  </a:moveTo>
                  <a:lnTo>
                    <a:pt x="840308" y="250583"/>
                  </a:lnTo>
                  <a:lnTo>
                    <a:pt x="829284" y="287045"/>
                  </a:lnTo>
                  <a:lnTo>
                    <a:pt x="938847" y="320154"/>
                  </a:lnTo>
                  <a:lnTo>
                    <a:pt x="949858" y="283679"/>
                  </a:lnTo>
                  <a:close/>
                </a:path>
                <a:path w="1096009" h="364489">
                  <a:moveTo>
                    <a:pt x="1095933" y="327812"/>
                  </a:moveTo>
                  <a:lnTo>
                    <a:pt x="986383" y="294716"/>
                  </a:lnTo>
                  <a:lnTo>
                    <a:pt x="975360" y="331190"/>
                  </a:lnTo>
                  <a:lnTo>
                    <a:pt x="1084910" y="364286"/>
                  </a:lnTo>
                  <a:lnTo>
                    <a:pt x="1095933" y="327812"/>
                  </a:lnTo>
                  <a:close/>
                </a:path>
              </a:pathLst>
            </a:custGeom>
            <a:solidFill>
              <a:srgbClr val="18456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/>
          <p:nvPr/>
        </p:nvSpPr>
        <p:spPr>
          <a:xfrm>
            <a:off x="10820502" y="3514889"/>
            <a:ext cx="662305" cy="632460"/>
          </a:xfrm>
          <a:custGeom>
            <a:avLst/>
            <a:gdLst/>
            <a:ahLst/>
            <a:cxnLst/>
            <a:rect l="l" t="t" r="r" b="b"/>
            <a:pathLst>
              <a:path w="662304" h="632460">
                <a:moveTo>
                  <a:pt x="109207" y="553046"/>
                </a:moveTo>
                <a:lnTo>
                  <a:pt x="82969" y="525424"/>
                </a:lnTo>
                <a:lnTo>
                  <a:pt x="0" y="604240"/>
                </a:lnTo>
                <a:lnTo>
                  <a:pt x="26238" y="631863"/>
                </a:lnTo>
                <a:lnTo>
                  <a:pt x="109207" y="553046"/>
                </a:lnTo>
                <a:close/>
              </a:path>
              <a:path w="662304" h="632460">
                <a:moveTo>
                  <a:pt x="219824" y="447967"/>
                </a:moveTo>
                <a:lnTo>
                  <a:pt x="193573" y="420344"/>
                </a:lnTo>
                <a:lnTo>
                  <a:pt x="110617" y="499160"/>
                </a:lnTo>
                <a:lnTo>
                  <a:pt x="136855" y="526783"/>
                </a:lnTo>
                <a:lnTo>
                  <a:pt x="219824" y="447967"/>
                </a:lnTo>
                <a:close/>
              </a:path>
              <a:path w="662304" h="632460">
                <a:moveTo>
                  <a:pt x="330441" y="342887"/>
                </a:moveTo>
                <a:lnTo>
                  <a:pt x="304190" y="315264"/>
                </a:lnTo>
                <a:lnTo>
                  <a:pt x="221234" y="394068"/>
                </a:lnTo>
                <a:lnTo>
                  <a:pt x="247472" y="421690"/>
                </a:lnTo>
                <a:lnTo>
                  <a:pt x="330441" y="342887"/>
                </a:lnTo>
                <a:close/>
              </a:path>
              <a:path w="662304" h="632460">
                <a:moveTo>
                  <a:pt x="441058" y="237794"/>
                </a:moveTo>
                <a:lnTo>
                  <a:pt x="414807" y="210172"/>
                </a:lnTo>
                <a:lnTo>
                  <a:pt x="331851" y="288988"/>
                </a:lnTo>
                <a:lnTo>
                  <a:pt x="358089" y="316611"/>
                </a:lnTo>
                <a:lnTo>
                  <a:pt x="441058" y="237794"/>
                </a:lnTo>
                <a:close/>
              </a:path>
              <a:path w="662304" h="632460">
                <a:moveTo>
                  <a:pt x="551662" y="132715"/>
                </a:moveTo>
                <a:lnTo>
                  <a:pt x="525424" y="105092"/>
                </a:lnTo>
                <a:lnTo>
                  <a:pt x="442468" y="183896"/>
                </a:lnTo>
                <a:lnTo>
                  <a:pt x="468706" y="211518"/>
                </a:lnTo>
                <a:lnTo>
                  <a:pt x="551662" y="132715"/>
                </a:lnTo>
                <a:close/>
              </a:path>
              <a:path w="662304" h="632460">
                <a:moveTo>
                  <a:pt x="662279" y="27622"/>
                </a:moveTo>
                <a:lnTo>
                  <a:pt x="636041" y="0"/>
                </a:lnTo>
                <a:lnTo>
                  <a:pt x="553085" y="78816"/>
                </a:lnTo>
                <a:lnTo>
                  <a:pt x="579323" y="106438"/>
                </a:lnTo>
                <a:lnTo>
                  <a:pt x="662279" y="27622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686091" y="4365929"/>
            <a:ext cx="852169" cy="405130"/>
          </a:xfrm>
          <a:custGeom>
            <a:avLst/>
            <a:gdLst/>
            <a:ahLst/>
            <a:cxnLst/>
            <a:rect l="l" t="t" r="r" b="b"/>
            <a:pathLst>
              <a:path w="852169" h="405129">
                <a:moveTo>
                  <a:pt x="119418" y="359003"/>
                </a:moveTo>
                <a:lnTo>
                  <a:pt x="103987" y="324167"/>
                </a:lnTo>
                <a:lnTo>
                  <a:pt x="0" y="370205"/>
                </a:lnTo>
                <a:lnTo>
                  <a:pt x="15430" y="405053"/>
                </a:lnTo>
                <a:lnTo>
                  <a:pt x="119418" y="359003"/>
                </a:lnTo>
                <a:close/>
              </a:path>
              <a:path w="852169" h="405129">
                <a:moveTo>
                  <a:pt x="258064" y="297624"/>
                </a:moveTo>
                <a:lnTo>
                  <a:pt x="242646" y="262775"/>
                </a:lnTo>
                <a:lnTo>
                  <a:pt x="138658" y="308825"/>
                </a:lnTo>
                <a:lnTo>
                  <a:pt x="154076" y="343662"/>
                </a:lnTo>
                <a:lnTo>
                  <a:pt x="258064" y="297624"/>
                </a:lnTo>
                <a:close/>
              </a:path>
              <a:path w="852169" h="405129">
                <a:moveTo>
                  <a:pt x="396722" y="236232"/>
                </a:moveTo>
                <a:lnTo>
                  <a:pt x="381292" y="201396"/>
                </a:lnTo>
                <a:lnTo>
                  <a:pt x="277304" y="247434"/>
                </a:lnTo>
                <a:lnTo>
                  <a:pt x="292735" y="282270"/>
                </a:lnTo>
                <a:lnTo>
                  <a:pt x="396722" y="236232"/>
                </a:lnTo>
                <a:close/>
              </a:path>
              <a:path w="852169" h="405129">
                <a:moveTo>
                  <a:pt x="535368" y="174840"/>
                </a:moveTo>
                <a:lnTo>
                  <a:pt x="519950" y="140004"/>
                </a:lnTo>
                <a:lnTo>
                  <a:pt x="415963" y="186042"/>
                </a:lnTo>
                <a:lnTo>
                  <a:pt x="431380" y="220878"/>
                </a:lnTo>
                <a:lnTo>
                  <a:pt x="535368" y="174840"/>
                </a:lnTo>
                <a:close/>
              </a:path>
              <a:path w="852169" h="405129">
                <a:moveTo>
                  <a:pt x="674027" y="113449"/>
                </a:moveTo>
                <a:lnTo>
                  <a:pt x="658596" y="78613"/>
                </a:lnTo>
                <a:lnTo>
                  <a:pt x="554609" y="124650"/>
                </a:lnTo>
                <a:lnTo>
                  <a:pt x="570039" y="159486"/>
                </a:lnTo>
                <a:lnTo>
                  <a:pt x="674027" y="113449"/>
                </a:lnTo>
                <a:close/>
              </a:path>
              <a:path w="852169" h="405129">
                <a:moveTo>
                  <a:pt x="812685" y="52057"/>
                </a:moveTo>
                <a:lnTo>
                  <a:pt x="797255" y="17221"/>
                </a:lnTo>
                <a:lnTo>
                  <a:pt x="693267" y="63271"/>
                </a:lnTo>
                <a:lnTo>
                  <a:pt x="708685" y="98107"/>
                </a:lnTo>
                <a:lnTo>
                  <a:pt x="812685" y="52057"/>
                </a:lnTo>
                <a:close/>
              </a:path>
              <a:path w="852169" h="405129">
                <a:moveTo>
                  <a:pt x="851585" y="34836"/>
                </a:moveTo>
                <a:lnTo>
                  <a:pt x="836155" y="0"/>
                </a:lnTo>
                <a:lnTo>
                  <a:pt x="831913" y="1879"/>
                </a:lnTo>
                <a:lnTo>
                  <a:pt x="847344" y="36715"/>
                </a:lnTo>
                <a:lnTo>
                  <a:pt x="851585" y="34836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5754464" y="3821632"/>
            <a:ext cx="1024890" cy="1583055"/>
          </a:xfrm>
          <a:custGeom>
            <a:avLst/>
            <a:gdLst/>
            <a:ahLst/>
            <a:cxnLst/>
            <a:rect l="l" t="t" r="r" b="b"/>
            <a:pathLst>
              <a:path w="1024890" h="1583054">
                <a:moveTo>
                  <a:pt x="122669" y="521970"/>
                </a:moveTo>
                <a:lnTo>
                  <a:pt x="104419" y="488518"/>
                </a:lnTo>
                <a:lnTo>
                  <a:pt x="4419" y="543115"/>
                </a:lnTo>
                <a:lnTo>
                  <a:pt x="13550" y="559854"/>
                </a:lnTo>
                <a:lnTo>
                  <a:pt x="0" y="573239"/>
                </a:lnTo>
                <a:lnTo>
                  <a:pt x="80289" y="654494"/>
                </a:lnTo>
                <a:lnTo>
                  <a:pt x="107391" y="627710"/>
                </a:lnTo>
                <a:lnTo>
                  <a:pt x="44856" y="564451"/>
                </a:lnTo>
                <a:lnTo>
                  <a:pt x="122669" y="521970"/>
                </a:lnTo>
                <a:close/>
              </a:path>
              <a:path w="1024890" h="1583054">
                <a:moveTo>
                  <a:pt x="214439" y="736041"/>
                </a:moveTo>
                <a:lnTo>
                  <a:pt x="134150" y="654799"/>
                </a:lnTo>
                <a:lnTo>
                  <a:pt x="107048" y="681570"/>
                </a:lnTo>
                <a:lnTo>
                  <a:pt x="187337" y="762825"/>
                </a:lnTo>
                <a:lnTo>
                  <a:pt x="214439" y="736041"/>
                </a:lnTo>
                <a:close/>
              </a:path>
              <a:path w="1024890" h="1583054">
                <a:moveTo>
                  <a:pt x="256006" y="449186"/>
                </a:moveTo>
                <a:lnTo>
                  <a:pt x="237744" y="415747"/>
                </a:lnTo>
                <a:lnTo>
                  <a:pt x="137756" y="470331"/>
                </a:lnTo>
                <a:lnTo>
                  <a:pt x="156006" y="503770"/>
                </a:lnTo>
                <a:lnTo>
                  <a:pt x="256006" y="449186"/>
                </a:lnTo>
                <a:close/>
              </a:path>
              <a:path w="1024890" h="1583054">
                <a:moveTo>
                  <a:pt x="321500" y="844372"/>
                </a:moveTo>
                <a:lnTo>
                  <a:pt x="241211" y="763130"/>
                </a:lnTo>
                <a:lnTo>
                  <a:pt x="214109" y="789914"/>
                </a:lnTo>
                <a:lnTo>
                  <a:pt x="294398" y="871156"/>
                </a:lnTo>
                <a:lnTo>
                  <a:pt x="321500" y="844372"/>
                </a:lnTo>
                <a:close/>
              </a:path>
              <a:path w="1024890" h="1583054">
                <a:moveTo>
                  <a:pt x="389331" y="376402"/>
                </a:moveTo>
                <a:lnTo>
                  <a:pt x="371081" y="342963"/>
                </a:lnTo>
                <a:lnTo>
                  <a:pt x="271081" y="397548"/>
                </a:lnTo>
                <a:lnTo>
                  <a:pt x="289331" y="430987"/>
                </a:lnTo>
                <a:lnTo>
                  <a:pt x="389331" y="376402"/>
                </a:lnTo>
                <a:close/>
              </a:path>
              <a:path w="1024890" h="1583054">
                <a:moveTo>
                  <a:pt x="428548" y="952715"/>
                </a:moveTo>
                <a:lnTo>
                  <a:pt x="348259" y="871461"/>
                </a:lnTo>
                <a:lnTo>
                  <a:pt x="321157" y="898245"/>
                </a:lnTo>
                <a:lnTo>
                  <a:pt x="401447" y="979487"/>
                </a:lnTo>
                <a:lnTo>
                  <a:pt x="428548" y="952715"/>
                </a:lnTo>
                <a:close/>
              </a:path>
              <a:path w="1024890" h="1583054">
                <a:moveTo>
                  <a:pt x="522668" y="303618"/>
                </a:moveTo>
                <a:lnTo>
                  <a:pt x="504405" y="270179"/>
                </a:lnTo>
                <a:lnTo>
                  <a:pt x="404406" y="324764"/>
                </a:lnTo>
                <a:lnTo>
                  <a:pt x="422668" y="358203"/>
                </a:lnTo>
                <a:lnTo>
                  <a:pt x="522668" y="303618"/>
                </a:lnTo>
                <a:close/>
              </a:path>
              <a:path w="1024890" h="1583054">
                <a:moveTo>
                  <a:pt x="535597" y="1061046"/>
                </a:moveTo>
                <a:lnTo>
                  <a:pt x="455307" y="979792"/>
                </a:lnTo>
                <a:lnTo>
                  <a:pt x="428205" y="1006576"/>
                </a:lnTo>
                <a:lnTo>
                  <a:pt x="508508" y="1087831"/>
                </a:lnTo>
                <a:lnTo>
                  <a:pt x="535597" y="1061046"/>
                </a:lnTo>
                <a:close/>
              </a:path>
              <a:path w="1024890" h="1583054">
                <a:moveTo>
                  <a:pt x="642658" y="1169377"/>
                </a:moveTo>
                <a:lnTo>
                  <a:pt x="562368" y="1088123"/>
                </a:lnTo>
                <a:lnTo>
                  <a:pt x="535266" y="1114907"/>
                </a:lnTo>
                <a:lnTo>
                  <a:pt x="615556" y="1196162"/>
                </a:lnTo>
                <a:lnTo>
                  <a:pt x="642658" y="1169377"/>
                </a:lnTo>
                <a:close/>
              </a:path>
              <a:path w="1024890" h="1583054">
                <a:moveTo>
                  <a:pt x="655993" y="230847"/>
                </a:moveTo>
                <a:lnTo>
                  <a:pt x="637743" y="197396"/>
                </a:lnTo>
                <a:lnTo>
                  <a:pt x="537743" y="251980"/>
                </a:lnTo>
                <a:lnTo>
                  <a:pt x="555993" y="285432"/>
                </a:lnTo>
                <a:lnTo>
                  <a:pt x="655993" y="230847"/>
                </a:lnTo>
                <a:close/>
              </a:path>
              <a:path w="1024890" h="1583054">
                <a:moveTo>
                  <a:pt x="749706" y="1277708"/>
                </a:moveTo>
                <a:lnTo>
                  <a:pt x="669417" y="1196467"/>
                </a:lnTo>
                <a:lnTo>
                  <a:pt x="642315" y="1223238"/>
                </a:lnTo>
                <a:lnTo>
                  <a:pt x="722604" y="1304493"/>
                </a:lnTo>
                <a:lnTo>
                  <a:pt x="749706" y="1277708"/>
                </a:lnTo>
                <a:close/>
              </a:path>
              <a:path w="1024890" h="1583054">
                <a:moveTo>
                  <a:pt x="789330" y="158064"/>
                </a:moveTo>
                <a:lnTo>
                  <a:pt x="771067" y="124625"/>
                </a:lnTo>
                <a:lnTo>
                  <a:pt x="671068" y="179209"/>
                </a:lnTo>
                <a:lnTo>
                  <a:pt x="689330" y="212648"/>
                </a:lnTo>
                <a:lnTo>
                  <a:pt x="789330" y="158064"/>
                </a:lnTo>
                <a:close/>
              </a:path>
              <a:path w="1024890" h="1583054">
                <a:moveTo>
                  <a:pt x="856767" y="1386039"/>
                </a:moveTo>
                <a:lnTo>
                  <a:pt x="776478" y="1304798"/>
                </a:lnTo>
                <a:lnTo>
                  <a:pt x="749376" y="1331569"/>
                </a:lnTo>
                <a:lnTo>
                  <a:pt x="829665" y="1412824"/>
                </a:lnTo>
                <a:lnTo>
                  <a:pt x="856767" y="1386039"/>
                </a:lnTo>
                <a:close/>
              </a:path>
              <a:path w="1024890" h="1583054">
                <a:moveTo>
                  <a:pt x="922655" y="85280"/>
                </a:moveTo>
                <a:lnTo>
                  <a:pt x="904405" y="51841"/>
                </a:lnTo>
                <a:lnTo>
                  <a:pt x="804405" y="106426"/>
                </a:lnTo>
                <a:lnTo>
                  <a:pt x="822655" y="139865"/>
                </a:lnTo>
                <a:lnTo>
                  <a:pt x="922655" y="85280"/>
                </a:lnTo>
                <a:close/>
              </a:path>
              <a:path w="1024890" h="1583054">
                <a:moveTo>
                  <a:pt x="963815" y="1494383"/>
                </a:moveTo>
                <a:lnTo>
                  <a:pt x="883526" y="1413129"/>
                </a:lnTo>
                <a:lnTo>
                  <a:pt x="856424" y="1439913"/>
                </a:lnTo>
                <a:lnTo>
                  <a:pt x="936713" y="1521155"/>
                </a:lnTo>
                <a:lnTo>
                  <a:pt x="963815" y="1494383"/>
                </a:lnTo>
                <a:close/>
              </a:path>
              <a:path w="1024890" h="1583054">
                <a:moveTo>
                  <a:pt x="1017612" y="33451"/>
                </a:moveTo>
                <a:lnTo>
                  <a:pt x="999350" y="0"/>
                </a:lnTo>
                <a:lnTo>
                  <a:pt x="937729" y="33642"/>
                </a:lnTo>
                <a:lnTo>
                  <a:pt x="955992" y="67081"/>
                </a:lnTo>
                <a:lnTo>
                  <a:pt x="1017612" y="33451"/>
                </a:lnTo>
                <a:close/>
              </a:path>
              <a:path w="1024890" h="1583054">
                <a:moveTo>
                  <a:pt x="1024674" y="1555953"/>
                </a:moveTo>
                <a:lnTo>
                  <a:pt x="990574" y="1521460"/>
                </a:lnTo>
                <a:lnTo>
                  <a:pt x="963485" y="1548244"/>
                </a:lnTo>
                <a:lnTo>
                  <a:pt x="997572" y="1582737"/>
                </a:lnTo>
                <a:lnTo>
                  <a:pt x="1024674" y="1555953"/>
                </a:lnTo>
                <a:close/>
              </a:path>
            </a:pathLst>
          </a:custGeom>
          <a:solidFill>
            <a:srgbClr val="18456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102233" y="5233572"/>
            <a:ext cx="1002030" cy="274320"/>
          </a:xfrm>
          <a:custGeom>
            <a:avLst/>
            <a:gdLst/>
            <a:ahLst/>
            <a:cxnLst/>
            <a:rect l="l" t="t" r="r" b="b"/>
            <a:pathLst>
              <a:path w="1002029" h="274320">
                <a:moveTo>
                  <a:pt x="1001464" y="0"/>
                </a:moveTo>
                <a:lnTo>
                  <a:pt x="0" y="273841"/>
                </a:lnTo>
              </a:path>
            </a:pathLst>
          </a:custGeom>
          <a:ln w="38099">
            <a:solidFill>
              <a:srgbClr val="1845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325964" y="4998390"/>
            <a:ext cx="1249045" cy="146050"/>
          </a:xfrm>
          <a:custGeom>
            <a:avLst/>
            <a:gdLst/>
            <a:ahLst/>
            <a:cxnLst/>
            <a:rect l="l" t="t" r="r" b="b"/>
            <a:pathLst>
              <a:path w="1249045" h="146050">
                <a:moveTo>
                  <a:pt x="1248915" y="0"/>
                </a:moveTo>
                <a:lnTo>
                  <a:pt x="0" y="145438"/>
                </a:lnTo>
              </a:path>
            </a:pathLst>
          </a:custGeom>
          <a:ln w="38101">
            <a:solidFill>
              <a:srgbClr val="1845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812102" y="4791450"/>
            <a:ext cx="1384935" cy="207010"/>
          </a:xfrm>
          <a:custGeom>
            <a:avLst/>
            <a:gdLst/>
            <a:ahLst/>
            <a:cxnLst/>
            <a:rect l="l" t="t" r="r" b="b"/>
            <a:pathLst>
              <a:path w="1384934" h="207010">
                <a:moveTo>
                  <a:pt x="1384916" y="0"/>
                </a:moveTo>
                <a:lnTo>
                  <a:pt x="0" y="206435"/>
                </a:lnTo>
              </a:path>
            </a:pathLst>
          </a:custGeom>
          <a:ln w="38097">
            <a:solidFill>
              <a:srgbClr val="1845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412452" y="4772619"/>
            <a:ext cx="1038860" cy="0"/>
          </a:xfrm>
          <a:custGeom>
            <a:avLst/>
            <a:gdLst/>
            <a:ahLst/>
            <a:cxnLst/>
            <a:rect l="l" t="t" r="r" b="b"/>
            <a:pathLst>
              <a:path w="1038859" h="0">
                <a:moveTo>
                  <a:pt x="103829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18456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15727647" y="8673010"/>
            <a:ext cx="15449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latin typeface="Trebuchet MS"/>
                <a:cs typeface="Trebuchet MS"/>
              </a:rPr>
              <a:t>P </a:t>
            </a:r>
            <a:r>
              <a:rPr dirty="0" sz="2000" spc="170">
                <a:latin typeface="Trebuchet MS"/>
                <a:cs typeface="Trebuchet MS"/>
              </a:rPr>
              <a:t>A</a:t>
            </a:r>
            <a:r>
              <a:rPr dirty="0" sz="2000" spc="-155">
                <a:latin typeface="Trebuchet MS"/>
                <a:cs typeface="Trebuchet MS"/>
              </a:rPr>
              <a:t> </a:t>
            </a:r>
            <a:r>
              <a:rPr dirty="0" sz="2000" spc="130">
                <a:latin typeface="Trebuchet MS"/>
                <a:cs typeface="Trebuchet MS"/>
              </a:rPr>
              <a:t>G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20">
                <a:latin typeface="Trebuchet MS"/>
                <a:cs typeface="Trebuchet MS"/>
              </a:rPr>
              <a:t>E	</a:t>
            </a:r>
            <a:r>
              <a:rPr dirty="0" sz="2000" spc="200">
                <a:latin typeface="Trebuchet MS"/>
                <a:cs typeface="Trebuchet MS"/>
              </a:rPr>
              <a:t>0</a:t>
            </a:r>
            <a:r>
              <a:rPr dirty="0" sz="2000" spc="-85">
                <a:latin typeface="Trebuchet MS"/>
                <a:cs typeface="Trebuchet MS"/>
              </a:rPr>
              <a:t> </a:t>
            </a:r>
            <a:r>
              <a:rPr dirty="0" sz="2000" spc="195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16000" y="8673010"/>
            <a:ext cx="21729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21105" algn="l"/>
                <a:tab pos="1607185" algn="l"/>
              </a:tabLst>
            </a:pPr>
            <a:r>
              <a:rPr dirty="0" sz="2000" spc="310">
                <a:latin typeface="Trebuchet MS"/>
                <a:cs typeface="Trebuchet MS"/>
              </a:rPr>
              <a:t>S </a:t>
            </a:r>
            <a:r>
              <a:rPr dirty="0" sz="2000" spc="150">
                <a:latin typeface="Trebuchet MS"/>
                <a:cs typeface="Trebuchet MS"/>
              </a:rPr>
              <a:t>K</a:t>
            </a:r>
            <a:r>
              <a:rPr dirty="0" sz="2000" spc="-29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 </a:t>
            </a:r>
            <a:r>
              <a:rPr dirty="0" sz="2000" spc="110">
                <a:latin typeface="Trebuchet MS"/>
                <a:cs typeface="Trebuchet MS"/>
              </a:rPr>
              <a:t>L</a:t>
            </a:r>
            <a:r>
              <a:rPr dirty="0" sz="2000" spc="-5">
                <a:latin typeface="Trebuchet MS"/>
                <a:cs typeface="Trebuchet MS"/>
              </a:rPr>
              <a:t> </a:t>
            </a:r>
            <a:r>
              <a:rPr dirty="0" sz="2000" spc="110">
                <a:latin typeface="Trebuchet MS"/>
                <a:cs typeface="Trebuchet MS"/>
              </a:rPr>
              <a:t>L	</a:t>
            </a:r>
            <a:r>
              <a:rPr dirty="0" sz="2000" spc="-135">
                <a:latin typeface="Trebuchet MS"/>
                <a:cs typeface="Trebuchet MS"/>
              </a:rPr>
              <a:t>&amp;	</a:t>
            </a:r>
            <a:r>
              <a:rPr dirty="0" sz="2000" spc="170">
                <a:latin typeface="Trebuchet MS"/>
                <a:cs typeface="Trebuchet MS"/>
              </a:rPr>
              <a:t>A </a:t>
            </a:r>
            <a:r>
              <a:rPr dirty="0" sz="2000" spc="150">
                <a:latin typeface="Trebuchet MS"/>
                <a:cs typeface="Trebuchet MS"/>
              </a:rPr>
              <a:t>P</a:t>
            </a:r>
            <a:r>
              <a:rPr dirty="0" sz="2000" spc="-260">
                <a:latin typeface="Trebuchet MS"/>
                <a:cs typeface="Trebuchet MS"/>
              </a:rPr>
              <a:t> </a:t>
            </a:r>
            <a:r>
              <a:rPr dirty="0" sz="2000" spc="-3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364871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8630" algn="l"/>
                <a:tab pos="2503170" algn="l"/>
              </a:tabLst>
            </a:pPr>
            <a:r>
              <a:rPr dirty="0" sz="3500" spc="1035">
                <a:solidFill>
                  <a:srgbClr val="000000"/>
                </a:solidFill>
                <a:latin typeface="Arial Black"/>
                <a:cs typeface="Arial Black"/>
              </a:rPr>
              <a:t>S</a:t>
            </a:r>
            <a:r>
              <a:rPr dirty="0" sz="3500" spc="425">
                <a:solidFill>
                  <a:srgbClr val="000000"/>
                </a:solidFill>
                <a:latin typeface="Arial Black"/>
                <a:cs typeface="Arial Black"/>
              </a:rPr>
              <a:t>k</a:t>
            </a:r>
            <a:r>
              <a:rPr dirty="0" sz="3500" spc="21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r>
              <a:rPr dirty="0" sz="3500" spc="715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 spc="720">
                <a:solidFill>
                  <a:srgbClr val="000000"/>
                </a:solidFill>
                <a:latin typeface="Arial Black"/>
                <a:cs typeface="Arial Black"/>
              </a:rPr>
              <a:t>l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805">
                <a:solidFill>
                  <a:srgbClr val="000000"/>
                </a:solidFill>
                <a:latin typeface="Arial Black"/>
                <a:cs typeface="Arial Black"/>
              </a:rPr>
              <a:t>&amp;</a:t>
            </a:r>
            <a:r>
              <a:rPr dirty="0" sz="3500">
                <a:solidFill>
                  <a:srgbClr val="000000"/>
                </a:solidFill>
                <a:latin typeface="Arial Black"/>
                <a:cs typeface="Arial Black"/>
              </a:rPr>
              <a:t>	</a:t>
            </a:r>
            <a:r>
              <a:rPr dirty="0" sz="3500" spc="1490">
                <a:solidFill>
                  <a:srgbClr val="000000"/>
                </a:solidFill>
                <a:latin typeface="Arial Black"/>
                <a:cs typeface="Arial Black"/>
              </a:rPr>
              <a:t>A</a:t>
            </a:r>
            <a:r>
              <a:rPr dirty="0" sz="3500" spc="850">
                <a:solidFill>
                  <a:srgbClr val="000000"/>
                </a:solidFill>
                <a:latin typeface="Arial Black"/>
                <a:cs typeface="Arial Black"/>
              </a:rPr>
              <a:t>P</a:t>
            </a:r>
            <a:r>
              <a:rPr dirty="0" sz="3500" spc="-50">
                <a:solidFill>
                  <a:srgbClr val="000000"/>
                </a:solidFill>
                <a:latin typeface="Arial Black"/>
                <a:cs typeface="Arial Black"/>
              </a:rPr>
              <a:t>I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5477" y="1303915"/>
            <a:ext cx="6030349" cy="7677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462851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24965" algn="l"/>
              </a:tabLst>
            </a:pPr>
            <a:r>
              <a:rPr dirty="0" sz="3500" spc="869">
                <a:latin typeface="Arial Black"/>
                <a:cs typeface="Arial Black"/>
              </a:rPr>
              <a:t>ERD	</a:t>
            </a:r>
            <a:r>
              <a:rPr dirty="0" sz="3500" spc="600">
                <a:latin typeface="Arial Black"/>
                <a:cs typeface="Arial Black"/>
              </a:rPr>
              <a:t>Structure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41040" y="8673010"/>
            <a:ext cx="15316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184569"/>
                </a:solidFill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8673010"/>
            <a:ext cx="18986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0591" y="2487350"/>
            <a:ext cx="10525109" cy="59911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729429" y="8673010"/>
            <a:ext cx="1543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0">
                <a:solidFill>
                  <a:srgbClr val="184569"/>
                </a:solidFill>
                <a:latin typeface="Trebuchet MS"/>
                <a:cs typeface="Trebuchet MS"/>
              </a:rPr>
              <a:t>8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673010"/>
            <a:ext cx="31248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6630" algn="l"/>
              </a:tabLst>
            </a:pPr>
            <a:r>
              <a:rPr dirty="0" sz="2000" spc="400">
                <a:solidFill>
                  <a:srgbClr val="184569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V</a:t>
            </a:r>
            <a:r>
              <a:rPr dirty="0" sz="200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	</a:t>
            </a: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22918"/>
            <a:ext cx="481076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07210" algn="l"/>
              </a:tabLst>
            </a:pPr>
            <a:r>
              <a:rPr dirty="0" sz="3500" spc="1090">
                <a:latin typeface="Arial Black"/>
                <a:cs typeface="Arial Black"/>
              </a:rPr>
              <a:t>MVC	</a:t>
            </a:r>
            <a:r>
              <a:rPr dirty="0" sz="3500" spc="600">
                <a:latin typeface="Arial Black"/>
                <a:cs typeface="Arial Black"/>
              </a:rPr>
              <a:t>Structure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27647" y="8673010"/>
            <a:ext cx="15449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	</a:t>
            </a:r>
            <a:r>
              <a:rPr dirty="0" sz="2000" spc="200">
                <a:solidFill>
                  <a:srgbClr val="184569"/>
                </a:solidFill>
                <a:latin typeface="Trebuchet MS"/>
                <a:cs typeface="Trebuchet MS"/>
              </a:rPr>
              <a:t>0</a:t>
            </a:r>
            <a:r>
              <a:rPr dirty="0" sz="2000" spc="-8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95">
                <a:solidFill>
                  <a:srgbClr val="184569"/>
                </a:solidFill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744601"/>
            <a:ext cx="4803775" cy="4787900"/>
          </a:xfrm>
          <a:custGeom>
            <a:avLst/>
            <a:gdLst/>
            <a:ahLst/>
            <a:cxnLst/>
            <a:rect l="l" t="t" r="r" b="b"/>
            <a:pathLst>
              <a:path w="4803775" h="4787900">
                <a:moveTo>
                  <a:pt x="2688496" y="12699"/>
                </a:moveTo>
                <a:lnTo>
                  <a:pt x="2114881" y="12699"/>
                </a:lnTo>
                <a:lnTo>
                  <a:pt x="2162040" y="0"/>
                </a:lnTo>
                <a:lnTo>
                  <a:pt x="2641337" y="0"/>
                </a:lnTo>
                <a:lnTo>
                  <a:pt x="2688496" y="12699"/>
                </a:lnTo>
                <a:close/>
              </a:path>
              <a:path w="4803775" h="4787900">
                <a:moveTo>
                  <a:pt x="2781971" y="25399"/>
                </a:moveTo>
                <a:lnTo>
                  <a:pt x="2021406" y="25399"/>
                </a:lnTo>
                <a:lnTo>
                  <a:pt x="2068000" y="12699"/>
                </a:lnTo>
                <a:lnTo>
                  <a:pt x="2735377" y="12699"/>
                </a:lnTo>
                <a:lnTo>
                  <a:pt x="2781971" y="25399"/>
                </a:lnTo>
                <a:close/>
              </a:path>
              <a:path w="4803775" h="4787900">
                <a:moveTo>
                  <a:pt x="2965298" y="63499"/>
                </a:moveTo>
                <a:lnTo>
                  <a:pt x="1838078" y="63499"/>
                </a:lnTo>
                <a:lnTo>
                  <a:pt x="1975108" y="25399"/>
                </a:lnTo>
                <a:lnTo>
                  <a:pt x="2828269" y="25399"/>
                </a:lnTo>
                <a:lnTo>
                  <a:pt x="2965298" y="63499"/>
                </a:lnTo>
                <a:close/>
              </a:path>
              <a:path w="4803775" h="4787900">
                <a:moveTo>
                  <a:pt x="2828269" y="4762499"/>
                </a:moveTo>
                <a:lnTo>
                  <a:pt x="1975108" y="4762499"/>
                </a:lnTo>
                <a:lnTo>
                  <a:pt x="1616449" y="4660899"/>
                </a:lnTo>
                <a:lnTo>
                  <a:pt x="1530371" y="4635499"/>
                </a:lnTo>
                <a:lnTo>
                  <a:pt x="1487919" y="4610099"/>
                </a:lnTo>
                <a:lnTo>
                  <a:pt x="1445870" y="4597399"/>
                </a:lnTo>
                <a:lnTo>
                  <a:pt x="1404234" y="4571999"/>
                </a:lnTo>
                <a:lnTo>
                  <a:pt x="1363019" y="4559299"/>
                </a:lnTo>
                <a:lnTo>
                  <a:pt x="1322235" y="4533899"/>
                </a:lnTo>
                <a:lnTo>
                  <a:pt x="1281890" y="4521199"/>
                </a:lnTo>
                <a:lnTo>
                  <a:pt x="1202554" y="4470399"/>
                </a:lnTo>
                <a:lnTo>
                  <a:pt x="1163581" y="4444999"/>
                </a:lnTo>
                <a:lnTo>
                  <a:pt x="1125083" y="4432299"/>
                </a:lnTo>
                <a:lnTo>
                  <a:pt x="1049548" y="4381499"/>
                </a:lnTo>
                <a:lnTo>
                  <a:pt x="976022" y="4330699"/>
                </a:lnTo>
                <a:lnTo>
                  <a:pt x="940035" y="4292599"/>
                </a:lnTo>
                <a:lnTo>
                  <a:pt x="904577" y="4267199"/>
                </a:lnTo>
                <a:lnTo>
                  <a:pt x="869656" y="4241799"/>
                </a:lnTo>
                <a:lnTo>
                  <a:pt x="835283" y="4216399"/>
                </a:lnTo>
                <a:lnTo>
                  <a:pt x="801465" y="4178299"/>
                </a:lnTo>
                <a:lnTo>
                  <a:pt x="768213" y="4152899"/>
                </a:lnTo>
                <a:lnTo>
                  <a:pt x="735534" y="4127499"/>
                </a:lnTo>
                <a:lnTo>
                  <a:pt x="703438" y="4089399"/>
                </a:lnTo>
                <a:lnTo>
                  <a:pt x="671934" y="4063999"/>
                </a:lnTo>
                <a:lnTo>
                  <a:pt x="641031" y="4025899"/>
                </a:lnTo>
                <a:lnTo>
                  <a:pt x="610737" y="3987799"/>
                </a:lnTo>
                <a:lnTo>
                  <a:pt x="581062" y="3962399"/>
                </a:lnTo>
                <a:lnTo>
                  <a:pt x="552015" y="3924299"/>
                </a:lnTo>
                <a:lnTo>
                  <a:pt x="523605" y="3886199"/>
                </a:lnTo>
                <a:lnTo>
                  <a:pt x="495840" y="3848099"/>
                </a:lnTo>
                <a:lnTo>
                  <a:pt x="468729" y="3822699"/>
                </a:lnTo>
                <a:lnTo>
                  <a:pt x="442282" y="3784599"/>
                </a:lnTo>
                <a:lnTo>
                  <a:pt x="416508" y="3746499"/>
                </a:lnTo>
                <a:lnTo>
                  <a:pt x="391415" y="3708399"/>
                </a:lnTo>
                <a:lnTo>
                  <a:pt x="367013" y="3670299"/>
                </a:lnTo>
                <a:lnTo>
                  <a:pt x="343310" y="3632199"/>
                </a:lnTo>
                <a:lnTo>
                  <a:pt x="320315" y="3594099"/>
                </a:lnTo>
                <a:lnTo>
                  <a:pt x="298038" y="3555999"/>
                </a:lnTo>
                <a:lnTo>
                  <a:pt x="276487" y="3517899"/>
                </a:lnTo>
                <a:lnTo>
                  <a:pt x="255671" y="3467099"/>
                </a:lnTo>
                <a:lnTo>
                  <a:pt x="235600" y="3428999"/>
                </a:lnTo>
                <a:lnTo>
                  <a:pt x="216282" y="3390899"/>
                </a:lnTo>
                <a:lnTo>
                  <a:pt x="197726" y="3352799"/>
                </a:lnTo>
                <a:lnTo>
                  <a:pt x="179941" y="3301999"/>
                </a:lnTo>
                <a:lnTo>
                  <a:pt x="162936" y="3263899"/>
                </a:lnTo>
                <a:lnTo>
                  <a:pt x="146720" y="3225799"/>
                </a:lnTo>
                <a:lnTo>
                  <a:pt x="131303" y="3174999"/>
                </a:lnTo>
                <a:lnTo>
                  <a:pt x="116692" y="3136899"/>
                </a:lnTo>
                <a:lnTo>
                  <a:pt x="102898" y="3086099"/>
                </a:lnTo>
                <a:lnTo>
                  <a:pt x="89928" y="3047999"/>
                </a:lnTo>
                <a:lnTo>
                  <a:pt x="77793" y="2997199"/>
                </a:lnTo>
                <a:lnTo>
                  <a:pt x="66500" y="2959099"/>
                </a:lnTo>
                <a:lnTo>
                  <a:pt x="56059" y="2908299"/>
                </a:lnTo>
                <a:lnTo>
                  <a:pt x="46480" y="2870199"/>
                </a:lnTo>
                <a:lnTo>
                  <a:pt x="37769" y="2819399"/>
                </a:lnTo>
                <a:lnTo>
                  <a:pt x="29938" y="2768599"/>
                </a:lnTo>
                <a:lnTo>
                  <a:pt x="22994" y="2730499"/>
                </a:lnTo>
                <a:lnTo>
                  <a:pt x="16948" y="2679699"/>
                </a:lnTo>
                <a:lnTo>
                  <a:pt x="11806" y="2628899"/>
                </a:lnTo>
                <a:lnTo>
                  <a:pt x="7580" y="2590799"/>
                </a:lnTo>
                <a:lnTo>
                  <a:pt x="4277" y="2539999"/>
                </a:lnTo>
                <a:lnTo>
                  <a:pt x="1907" y="2489199"/>
                </a:lnTo>
                <a:lnTo>
                  <a:pt x="478" y="2438399"/>
                </a:lnTo>
                <a:lnTo>
                  <a:pt x="0" y="2387599"/>
                </a:lnTo>
                <a:lnTo>
                  <a:pt x="478" y="2349499"/>
                </a:lnTo>
                <a:lnTo>
                  <a:pt x="1907" y="2298699"/>
                </a:lnTo>
                <a:lnTo>
                  <a:pt x="4277" y="2247899"/>
                </a:lnTo>
                <a:lnTo>
                  <a:pt x="7580" y="2197099"/>
                </a:lnTo>
                <a:lnTo>
                  <a:pt x="11806" y="2158999"/>
                </a:lnTo>
                <a:lnTo>
                  <a:pt x="16948" y="2108199"/>
                </a:lnTo>
                <a:lnTo>
                  <a:pt x="22994" y="2057399"/>
                </a:lnTo>
                <a:lnTo>
                  <a:pt x="29938" y="2006599"/>
                </a:lnTo>
                <a:lnTo>
                  <a:pt x="37769" y="1968499"/>
                </a:lnTo>
                <a:lnTo>
                  <a:pt x="46480" y="1917699"/>
                </a:lnTo>
                <a:lnTo>
                  <a:pt x="56059" y="1879599"/>
                </a:lnTo>
                <a:lnTo>
                  <a:pt x="66500" y="1828799"/>
                </a:lnTo>
                <a:lnTo>
                  <a:pt x="77793" y="1777999"/>
                </a:lnTo>
                <a:lnTo>
                  <a:pt x="89928" y="1739899"/>
                </a:lnTo>
                <a:lnTo>
                  <a:pt x="102898" y="1689099"/>
                </a:lnTo>
                <a:lnTo>
                  <a:pt x="116692" y="1650999"/>
                </a:lnTo>
                <a:lnTo>
                  <a:pt x="131303" y="1612899"/>
                </a:lnTo>
                <a:lnTo>
                  <a:pt x="146720" y="1562099"/>
                </a:lnTo>
                <a:lnTo>
                  <a:pt x="162936" y="1523999"/>
                </a:lnTo>
                <a:lnTo>
                  <a:pt x="179941" y="1473199"/>
                </a:lnTo>
                <a:lnTo>
                  <a:pt x="197726" y="1435099"/>
                </a:lnTo>
                <a:lnTo>
                  <a:pt x="216282" y="1396999"/>
                </a:lnTo>
                <a:lnTo>
                  <a:pt x="235600" y="1358899"/>
                </a:lnTo>
                <a:lnTo>
                  <a:pt x="255671" y="1308099"/>
                </a:lnTo>
                <a:lnTo>
                  <a:pt x="276487" y="1269999"/>
                </a:lnTo>
                <a:lnTo>
                  <a:pt x="298038" y="1231899"/>
                </a:lnTo>
                <a:lnTo>
                  <a:pt x="320315" y="1193799"/>
                </a:lnTo>
                <a:lnTo>
                  <a:pt x="343310" y="1155699"/>
                </a:lnTo>
                <a:lnTo>
                  <a:pt x="367013" y="1117599"/>
                </a:lnTo>
                <a:lnTo>
                  <a:pt x="391415" y="1079499"/>
                </a:lnTo>
                <a:lnTo>
                  <a:pt x="416508" y="1041399"/>
                </a:lnTo>
                <a:lnTo>
                  <a:pt x="442282" y="1003299"/>
                </a:lnTo>
                <a:lnTo>
                  <a:pt x="468729" y="965199"/>
                </a:lnTo>
                <a:lnTo>
                  <a:pt x="495840" y="927099"/>
                </a:lnTo>
                <a:lnTo>
                  <a:pt x="523605" y="901699"/>
                </a:lnTo>
                <a:lnTo>
                  <a:pt x="552015" y="863599"/>
                </a:lnTo>
                <a:lnTo>
                  <a:pt x="581062" y="825499"/>
                </a:lnTo>
                <a:lnTo>
                  <a:pt x="610737" y="787399"/>
                </a:lnTo>
                <a:lnTo>
                  <a:pt x="641031" y="761999"/>
                </a:lnTo>
                <a:lnTo>
                  <a:pt x="671934" y="723899"/>
                </a:lnTo>
                <a:lnTo>
                  <a:pt x="703438" y="698499"/>
                </a:lnTo>
                <a:lnTo>
                  <a:pt x="735534" y="660399"/>
                </a:lnTo>
                <a:lnTo>
                  <a:pt x="768213" y="634999"/>
                </a:lnTo>
                <a:lnTo>
                  <a:pt x="801465" y="596899"/>
                </a:lnTo>
                <a:lnTo>
                  <a:pt x="835283" y="571499"/>
                </a:lnTo>
                <a:lnTo>
                  <a:pt x="869656" y="546099"/>
                </a:lnTo>
                <a:lnTo>
                  <a:pt x="904577" y="520699"/>
                </a:lnTo>
                <a:lnTo>
                  <a:pt x="940035" y="482599"/>
                </a:lnTo>
                <a:lnTo>
                  <a:pt x="976022" y="457199"/>
                </a:lnTo>
                <a:lnTo>
                  <a:pt x="1049548" y="406399"/>
                </a:lnTo>
                <a:lnTo>
                  <a:pt x="1125083" y="355599"/>
                </a:lnTo>
                <a:lnTo>
                  <a:pt x="1163581" y="330199"/>
                </a:lnTo>
                <a:lnTo>
                  <a:pt x="1202554" y="317499"/>
                </a:lnTo>
                <a:lnTo>
                  <a:pt x="1281890" y="266699"/>
                </a:lnTo>
                <a:lnTo>
                  <a:pt x="1322235" y="241299"/>
                </a:lnTo>
                <a:lnTo>
                  <a:pt x="1363019" y="228599"/>
                </a:lnTo>
                <a:lnTo>
                  <a:pt x="1404234" y="203199"/>
                </a:lnTo>
                <a:lnTo>
                  <a:pt x="1445870" y="190499"/>
                </a:lnTo>
                <a:lnTo>
                  <a:pt x="1487919" y="165099"/>
                </a:lnTo>
                <a:lnTo>
                  <a:pt x="1616449" y="126999"/>
                </a:lnTo>
                <a:lnTo>
                  <a:pt x="1660058" y="101599"/>
                </a:lnTo>
                <a:lnTo>
                  <a:pt x="1793053" y="63499"/>
                </a:lnTo>
                <a:lnTo>
                  <a:pt x="3010323" y="63499"/>
                </a:lnTo>
                <a:lnTo>
                  <a:pt x="3143318" y="101599"/>
                </a:lnTo>
                <a:lnTo>
                  <a:pt x="3186926" y="126999"/>
                </a:lnTo>
                <a:lnTo>
                  <a:pt x="3315457" y="165099"/>
                </a:lnTo>
                <a:lnTo>
                  <a:pt x="3357505" y="190499"/>
                </a:lnTo>
                <a:lnTo>
                  <a:pt x="3399141" y="203199"/>
                </a:lnTo>
                <a:lnTo>
                  <a:pt x="3440356" y="228599"/>
                </a:lnTo>
                <a:lnTo>
                  <a:pt x="3481140" y="241299"/>
                </a:lnTo>
                <a:lnTo>
                  <a:pt x="3521485" y="266699"/>
                </a:lnTo>
                <a:lnTo>
                  <a:pt x="3600820" y="317499"/>
                </a:lnTo>
                <a:lnTo>
                  <a:pt x="3639794" y="330199"/>
                </a:lnTo>
                <a:lnTo>
                  <a:pt x="3678291" y="355599"/>
                </a:lnTo>
                <a:lnTo>
                  <a:pt x="3753826" y="406399"/>
                </a:lnTo>
                <a:lnTo>
                  <a:pt x="3827351" y="457199"/>
                </a:lnTo>
                <a:lnTo>
                  <a:pt x="3863339" y="482599"/>
                </a:lnTo>
                <a:lnTo>
                  <a:pt x="3898797" y="520699"/>
                </a:lnTo>
                <a:lnTo>
                  <a:pt x="3933717" y="546099"/>
                </a:lnTo>
                <a:lnTo>
                  <a:pt x="3968091" y="571499"/>
                </a:lnTo>
                <a:lnTo>
                  <a:pt x="4001908" y="596899"/>
                </a:lnTo>
                <a:lnTo>
                  <a:pt x="4035161" y="634999"/>
                </a:lnTo>
                <a:lnTo>
                  <a:pt x="4067839" y="660399"/>
                </a:lnTo>
                <a:lnTo>
                  <a:pt x="4099935" y="698499"/>
                </a:lnTo>
                <a:lnTo>
                  <a:pt x="4131439" y="723899"/>
                </a:lnTo>
                <a:lnTo>
                  <a:pt x="4162342" y="761999"/>
                </a:lnTo>
                <a:lnTo>
                  <a:pt x="4192636" y="787399"/>
                </a:lnTo>
                <a:lnTo>
                  <a:pt x="4222311" y="825499"/>
                </a:lnTo>
                <a:lnTo>
                  <a:pt x="4251358" y="863599"/>
                </a:lnTo>
                <a:lnTo>
                  <a:pt x="4279768" y="901699"/>
                </a:lnTo>
                <a:lnTo>
                  <a:pt x="4307533" y="927099"/>
                </a:lnTo>
                <a:lnTo>
                  <a:pt x="4334644" y="965199"/>
                </a:lnTo>
                <a:lnTo>
                  <a:pt x="4361091" y="1003299"/>
                </a:lnTo>
                <a:lnTo>
                  <a:pt x="4386865" y="1041399"/>
                </a:lnTo>
                <a:lnTo>
                  <a:pt x="4411958" y="1079499"/>
                </a:lnTo>
                <a:lnTo>
                  <a:pt x="4436360" y="1117599"/>
                </a:lnTo>
                <a:lnTo>
                  <a:pt x="4460063" y="1155699"/>
                </a:lnTo>
                <a:lnTo>
                  <a:pt x="4483058" y="1193799"/>
                </a:lnTo>
                <a:lnTo>
                  <a:pt x="4505335" y="1231899"/>
                </a:lnTo>
                <a:lnTo>
                  <a:pt x="4526886" y="1269999"/>
                </a:lnTo>
                <a:lnTo>
                  <a:pt x="4547702" y="1308099"/>
                </a:lnTo>
                <a:lnTo>
                  <a:pt x="4567773" y="1358899"/>
                </a:lnTo>
                <a:lnTo>
                  <a:pt x="4587091" y="1396999"/>
                </a:lnTo>
                <a:lnTo>
                  <a:pt x="4605647" y="1435099"/>
                </a:lnTo>
                <a:lnTo>
                  <a:pt x="4623432" y="1473199"/>
                </a:lnTo>
                <a:lnTo>
                  <a:pt x="4640437" y="1523999"/>
                </a:lnTo>
                <a:lnTo>
                  <a:pt x="4656652" y="1562099"/>
                </a:lnTo>
                <a:lnTo>
                  <a:pt x="4672070" y="1612899"/>
                </a:lnTo>
                <a:lnTo>
                  <a:pt x="4686680" y="1650999"/>
                </a:lnTo>
                <a:lnTo>
                  <a:pt x="4700475" y="1689099"/>
                </a:lnTo>
                <a:lnTo>
                  <a:pt x="4713444" y="1739899"/>
                </a:lnTo>
                <a:lnTo>
                  <a:pt x="4725580" y="1777999"/>
                </a:lnTo>
                <a:lnTo>
                  <a:pt x="4736872" y="1828799"/>
                </a:lnTo>
                <a:lnTo>
                  <a:pt x="4747313" y="1879599"/>
                </a:lnTo>
                <a:lnTo>
                  <a:pt x="4756893" y="1917699"/>
                </a:lnTo>
                <a:lnTo>
                  <a:pt x="4765603" y="1968499"/>
                </a:lnTo>
                <a:lnTo>
                  <a:pt x="4773435" y="2006599"/>
                </a:lnTo>
                <a:lnTo>
                  <a:pt x="4780378" y="2057399"/>
                </a:lnTo>
                <a:lnTo>
                  <a:pt x="4786425" y="2108199"/>
                </a:lnTo>
                <a:lnTo>
                  <a:pt x="4791566" y="2158999"/>
                </a:lnTo>
                <a:lnTo>
                  <a:pt x="4795793" y="2197099"/>
                </a:lnTo>
                <a:lnTo>
                  <a:pt x="4799096" y="2247899"/>
                </a:lnTo>
                <a:lnTo>
                  <a:pt x="4801466" y="2298699"/>
                </a:lnTo>
                <a:lnTo>
                  <a:pt x="4802895" y="2349499"/>
                </a:lnTo>
                <a:lnTo>
                  <a:pt x="4803373" y="2387599"/>
                </a:lnTo>
                <a:lnTo>
                  <a:pt x="4802895" y="2438399"/>
                </a:lnTo>
                <a:lnTo>
                  <a:pt x="4801466" y="2489199"/>
                </a:lnTo>
                <a:lnTo>
                  <a:pt x="4799096" y="2539999"/>
                </a:lnTo>
                <a:lnTo>
                  <a:pt x="4795793" y="2590799"/>
                </a:lnTo>
                <a:lnTo>
                  <a:pt x="4791566" y="2628899"/>
                </a:lnTo>
                <a:lnTo>
                  <a:pt x="4786425" y="2679699"/>
                </a:lnTo>
                <a:lnTo>
                  <a:pt x="4780378" y="2730499"/>
                </a:lnTo>
                <a:lnTo>
                  <a:pt x="4773435" y="2768599"/>
                </a:lnTo>
                <a:lnTo>
                  <a:pt x="4765603" y="2819399"/>
                </a:lnTo>
                <a:lnTo>
                  <a:pt x="4756893" y="2870199"/>
                </a:lnTo>
                <a:lnTo>
                  <a:pt x="4747313" y="2908299"/>
                </a:lnTo>
                <a:lnTo>
                  <a:pt x="4736872" y="2959099"/>
                </a:lnTo>
                <a:lnTo>
                  <a:pt x="4725580" y="2997199"/>
                </a:lnTo>
                <a:lnTo>
                  <a:pt x="4713444" y="3047999"/>
                </a:lnTo>
                <a:lnTo>
                  <a:pt x="4700475" y="3086099"/>
                </a:lnTo>
                <a:lnTo>
                  <a:pt x="4686680" y="3136899"/>
                </a:lnTo>
                <a:lnTo>
                  <a:pt x="4672070" y="3174999"/>
                </a:lnTo>
                <a:lnTo>
                  <a:pt x="4656652" y="3225799"/>
                </a:lnTo>
                <a:lnTo>
                  <a:pt x="4640437" y="3263899"/>
                </a:lnTo>
                <a:lnTo>
                  <a:pt x="4623432" y="3301999"/>
                </a:lnTo>
                <a:lnTo>
                  <a:pt x="4605647" y="3352799"/>
                </a:lnTo>
                <a:lnTo>
                  <a:pt x="4587091" y="3390899"/>
                </a:lnTo>
                <a:lnTo>
                  <a:pt x="4567773" y="3428999"/>
                </a:lnTo>
                <a:lnTo>
                  <a:pt x="4547702" y="3467099"/>
                </a:lnTo>
                <a:lnTo>
                  <a:pt x="4526886" y="3517899"/>
                </a:lnTo>
                <a:lnTo>
                  <a:pt x="4505335" y="3555999"/>
                </a:lnTo>
                <a:lnTo>
                  <a:pt x="4483058" y="3594099"/>
                </a:lnTo>
                <a:lnTo>
                  <a:pt x="4460063" y="3632199"/>
                </a:lnTo>
                <a:lnTo>
                  <a:pt x="4436360" y="3670299"/>
                </a:lnTo>
                <a:lnTo>
                  <a:pt x="4411958" y="3708399"/>
                </a:lnTo>
                <a:lnTo>
                  <a:pt x="4386865" y="3746499"/>
                </a:lnTo>
                <a:lnTo>
                  <a:pt x="4361091" y="3784599"/>
                </a:lnTo>
                <a:lnTo>
                  <a:pt x="4334644" y="3822699"/>
                </a:lnTo>
                <a:lnTo>
                  <a:pt x="4307533" y="3848099"/>
                </a:lnTo>
                <a:lnTo>
                  <a:pt x="4279768" y="3886199"/>
                </a:lnTo>
                <a:lnTo>
                  <a:pt x="4251358" y="3924299"/>
                </a:lnTo>
                <a:lnTo>
                  <a:pt x="4222311" y="3962399"/>
                </a:lnTo>
                <a:lnTo>
                  <a:pt x="4192636" y="3987799"/>
                </a:lnTo>
                <a:lnTo>
                  <a:pt x="4162342" y="4025899"/>
                </a:lnTo>
                <a:lnTo>
                  <a:pt x="4131439" y="4063999"/>
                </a:lnTo>
                <a:lnTo>
                  <a:pt x="4099935" y="4089399"/>
                </a:lnTo>
                <a:lnTo>
                  <a:pt x="4067839" y="4127499"/>
                </a:lnTo>
                <a:lnTo>
                  <a:pt x="4035161" y="4152899"/>
                </a:lnTo>
                <a:lnTo>
                  <a:pt x="4001908" y="4178299"/>
                </a:lnTo>
                <a:lnTo>
                  <a:pt x="3968091" y="4216399"/>
                </a:lnTo>
                <a:lnTo>
                  <a:pt x="3933717" y="4241799"/>
                </a:lnTo>
                <a:lnTo>
                  <a:pt x="3898797" y="4267199"/>
                </a:lnTo>
                <a:lnTo>
                  <a:pt x="3863339" y="4292599"/>
                </a:lnTo>
                <a:lnTo>
                  <a:pt x="3827351" y="4330699"/>
                </a:lnTo>
                <a:lnTo>
                  <a:pt x="3753826" y="4381499"/>
                </a:lnTo>
                <a:lnTo>
                  <a:pt x="3678291" y="4432299"/>
                </a:lnTo>
                <a:lnTo>
                  <a:pt x="3639794" y="4444999"/>
                </a:lnTo>
                <a:lnTo>
                  <a:pt x="3600820" y="4470399"/>
                </a:lnTo>
                <a:lnTo>
                  <a:pt x="3521485" y="4521199"/>
                </a:lnTo>
                <a:lnTo>
                  <a:pt x="3481140" y="4533899"/>
                </a:lnTo>
                <a:lnTo>
                  <a:pt x="3440356" y="4559299"/>
                </a:lnTo>
                <a:lnTo>
                  <a:pt x="3399141" y="4571999"/>
                </a:lnTo>
                <a:lnTo>
                  <a:pt x="3357505" y="4597399"/>
                </a:lnTo>
                <a:lnTo>
                  <a:pt x="3315457" y="4610099"/>
                </a:lnTo>
                <a:lnTo>
                  <a:pt x="3273005" y="4635499"/>
                </a:lnTo>
                <a:lnTo>
                  <a:pt x="3186926" y="4660899"/>
                </a:lnTo>
                <a:lnTo>
                  <a:pt x="2828269" y="4762499"/>
                </a:lnTo>
                <a:close/>
              </a:path>
              <a:path w="4803775" h="4787900">
                <a:moveTo>
                  <a:pt x="2735377" y="4775199"/>
                </a:moveTo>
                <a:lnTo>
                  <a:pt x="2068000" y="4775199"/>
                </a:lnTo>
                <a:lnTo>
                  <a:pt x="2021406" y="4762499"/>
                </a:lnTo>
                <a:lnTo>
                  <a:pt x="2781971" y="4762499"/>
                </a:lnTo>
                <a:lnTo>
                  <a:pt x="2735377" y="4775199"/>
                </a:lnTo>
                <a:close/>
              </a:path>
              <a:path w="4803775" h="4787900">
                <a:moveTo>
                  <a:pt x="2641405" y="4787899"/>
                </a:moveTo>
                <a:lnTo>
                  <a:pt x="2161972" y="4787899"/>
                </a:lnTo>
                <a:lnTo>
                  <a:pt x="2114881" y="4775199"/>
                </a:lnTo>
                <a:lnTo>
                  <a:pt x="2688496" y="4775199"/>
                </a:lnTo>
                <a:lnTo>
                  <a:pt x="2641405" y="4787899"/>
                </a:lnTo>
                <a:close/>
              </a:path>
            </a:pathLst>
          </a:custGeom>
          <a:solidFill>
            <a:srgbClr val="CADE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8989" y="3639722"/>
            <a:ext cx="8323580" cy="26485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0"/>
              </a:spcBef>
              <a:tabLst>
                <a:tab pos="5088890" algn="l"/>
              </a:tabLst>
            </a:pPr>
            <a:r>
              <a:rPr dirty="0" sz="7350" spc="2215">
                <a:latin typeface="Arial Black"/>
                <a:cs typeface="Arial Black"/>
              </a:rPr>
              <a:t>S</a:t>
            </a:r>
            <a:r>
              <a:rPr dirty="0" sz="7350" spc="1614">
                <a:latin typeface="Arial Black"/>
                <a:cs typeface="Arial Black"/>
              </a:rPr>
              <a:t>p</a:t>
            </a:r>
            <a:r>
              <a:rPr dirty="0" sz="7350" spc="2350">
                <a:latin typeface="Arial Black"/>
                <a:cs typeface="Arial Black"/>
              </a:rPr>
              <a:t>r</a:t>
            </a:r>
            <a:r>
              <a:rPr dirty="0" sz="7350" spc="465">
                <a:latin typeface="Arial Black"/>
                <a:cs typeface="Arial Black"/>
              </a:rPr>
              <a:t>i</a:t>
            </a:r>
            <a:r>
              <a:rPr dirty="0" sz="7350" spc="1750">
                <a:latin typeface="Arial Black"/>
                <a:cs typeface="Arial Black"/>
              </a:rPr>
              <a:t>n</a:t>
            </a:r>
            <a:r>
              <a:rPr dirty="0" sz="7350" spc="1415">
                <a:latin typeface="Arial Black"/>
                <a:cs typeface="Arial Black"/>
              </a:rPr>
              <a:t>g</a:t>
            </a:r>
            <a:r>
              <a:rPr dirty="0" sz="7350" spc="1415">
                <a:latin typeface="Arial Black"/>
                <a:cs typeface="Arial Black"/>
              </a:rPr>
              <a:t>	</a:t>
            </a:r>
            <a:r>
              <a:rPr dirty="0" sz="7350" spc="2390">
                <a:latin typeface="Arial Black"/>
                <a:cs typeface="Arial Black"/>
              </a:rPr>
              <a:t>M</a:t>
            </a:r>
            <a:r>
              <a:rPr dirty="0" sz="7350" spc="2440">
                <a:latin typeface="Arial Black"/>
                <a:cs typeface="Arial Black"/>
              </a:rPr>
              <a:t>V</a:t>
            </a:r>
            <a:r>
              <a:rPr dirty="0" sz="7350" spc="1335">
                <a:latin typeface="Arial Black"/>
                <a:cs typeface="Arial Black"/>
              </a:rPr>
              <a:t>C  </a:t>
            </a:r>
            <a:r>
              <a:rPr dirty="0" sz="7350" spc="3175">
                <a:latin typeface="Arial Black"/>
                <a:cs typeface="Arial Black"/>
              </a:rPr>
              <a:t>A</a:t>
            </a:r>
            <a:r>
              <a:rPr dirty="0" sz="7350" spc="2350">
                <a:latin typeface="Arial Black"/>
                <a:cs typeface="Arial Black"/>
              </a:rPr>
              <a:t>r</a:t>
            </a:r>
            <a:r>
              <a:rPr dirty="0" sz="7350" spc="585">
                <a:latin typeface="Arial Black"/>
                <a:cs typeface="Arial Black"/>
              </a:rPr>
              <a:t>c</a:t>
            </a:r>
            <a:r>
              <a:rPr dirty="0" sz="7350" spc="1895">
                <a:latin typeface="Arial Black"/>
                <a:cs typeface="Arial Black"/>
              </a:rPr>
              <a:t>h</a:t>
            </a:r>
            <a:r>
              <a:rPr dirty="0" sz="7350" spc="465">
                <a:latin typeface="Arial Black"/>
                <a:cs typeface="Arial Black"/>
              </a:rPr>
              <a:t>i</a:t>
            </a:r>
            <a:r>
              <a:rPr dirty="0" sz="7350" spc="290">
                <a:latin typeface="Arial Black"/>
                <a:cs typeface="Arial Black"/>
              </a:rPr>
              <a:t>t</a:t>
            </a:r>
            <a:r>
              <a:rPr dirty="0" sz="7350" spc="585">
                <a:latin typeface="Arial Black"/>
                <a:cs typeface="Arial Black"/>
              </a:rPr>
              <a:t>ec</a:t>
            </a:r>
            <a:r>
              <a:rPr dirty="0" sz="7350" spc="290">
                <a:latin typeface="Arial Black"/>
                <a:cs typeface="Arial Black"/>
              </a:rPr>
              <a:t>t</a:t>
            </a:r>
            <a:r>
              <a:rPr dirty="0" sz="7350" spc="1490">
                <a:latin typeface="Arial Black"/>
                <a:cs typeface="Arial Black"/>
              </a:rPr>
              <a:t>u</a:t>
            </a:r>
            <a:r>
              <a:rPr dirty="0" sz="7350" spc="2350">
                <a:latin typeface="Arial Black"/>
                <a:cs typeface="Arial Black"/>
              </a:rPr>
              <a:t>r</a:t>
            </a:r>
            <a:r>
              <a:rPr dirty="0" sz="7350" spc="585">
                <a:latin typeface="Arial Black"/>
                <a:cs typeface="Arial Black"/>
              </a:rPr>
              <a:t>e</a:t>
            </a:r>
            <a:endParaRPr sz="73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8673010"/>
            <a:ext cx="13392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10">
                <a:solidFill>
                  <a:srgbClr val="184569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184569"/>
                </a:solidFill>
                <a:latin typeface="Trebuchet MS"/>
                <a:cs typeface="Trebuchet MS"/>
              </a:rPr>
              <a:t>P</a:t>
            </a:r>
            <a:r>
              <a:rPr dirty="0" sz="2000" spc="-2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25">
                <a:solidFill>
                  <a:srgbClr val="184569"/>
                </a:solidFill>
                <a:latin typeface="Trebuchet MS"/>
                <a:cs typeface="Trebuchet MS"/>
              </a:rPr>
              <a:t>N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184569"/>
                </a:solidFill>
                <a:latin typeface="Trebuchet MS"/>
                <a:cs typeface="Trebuchet MS"/>
              </a:rPr>
              <a:t>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3095" y="8673010"/>
            <a:ext cx="9690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solidFill>
                  <a:srgbClr val="184569"/>
                </a:solidFill>
                <a:latin typeface="Trebuchet MS"/>
                <a:cs typeface="Trebuchet MS"/>
              </a:rPr>
              <a:t>B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5">
                <a:solidFill>
                  <a:srgbClr val="184569"/>
                </a:solidFill>
                <a:latin typeface="Trebuchet MS"/>
                <a:cs typeface="Trebuchet MS"/>
              </a:rPr>
              <a:t>O</a:t>
            </a:r>
            <a:r>
              <a:rPr dirty="0" sz="2000" spc="-3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0317" y="8673010"/>
            <a:ext cx="16148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10">
                <a:solidFill>
                  <a:srgbClr val="184569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33052" y="8673010"/>
            <a:ext cx="28022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70">
                <a:solidFill>
                  <a:srgbClr val="184569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-30">
                <a:solidFill>
                  <a:srgbClr val="184569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254">
                <a:solidFill>
                  <a:srgbClr val="184569"/>
                </a:solidFill>
                <a:latin typeface="Trebuchet MS"/>
                <a:cs typeface="Trebuchet MS"/>
              </a:rPr>
              <a:t>C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85">
                <a:solidFill>
                  <a:srgbClr val="184569"/>
                </a:solidFill>
                <a:latin typeface="Trebuchet MS"/>
                <a:cs typeface="Trebuchet MS"/>
              </a:rPr>
              <a:t>U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184569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184569"/>
                </a:solidFill>
                <a:latin typeface="Trebuchet MS"/>
                <a:cs typeface="Trebuchet MS"/>
              </a:rPr>
              <a:t> </a:t>
            </a:r>
            <a:r>
              <a:rPr dirty="0" sz="2000" spc="120">
                <a:solidFill>
                  <a:srgbClr val="184569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84569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권가영</dc:creator>
  <cp:keywords>DAFjPlYJz-A,BAFYqMa6R1U</cp:keywords>
  <dc:title>Minimalist Beige Brand Guidelines Presentation</dc:title>
  <dcterms:created xsi:type="dcterms:W3CDTF">2023-05-26T01:50:30Z</dcterms:created>
  <dcterms:modified xsi:type="dcterms:W3CDTF">2023-05-26T01:50:30Z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2023-05-26T00:00:00Z</vt:filetime>
  </property>
</Properties>
</file>